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9" d="100"/>
          <a:sy n="99" d="100"/>
        </p:scale>
        <p:origin x="48" y="-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9F59B-329C-D785-19DC-29E96252E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1FAC4F-FFB0-BD51-DD80-3E4B1ECC4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ABDD9-5FF5-8ADD-BFDD-F8D50D515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59749-D78B-0EA0-EDD1-89D86C36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97F1C-D1AD-ACFD-B669-C6CEC2C24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28388-5B13-E8D0-EDA1-FD731DD2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230520-5517-40B8-F174-A23BD1228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7D710-AE47-6056-BFD6-E3922957B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1D14E-D57E-CA8B-EAC6-3E1152CC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1947B-5FB3-B956-6E97-144C50EC5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8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98764-9FA7-DCEF-17DA-80AA15E45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7B695-5FF1-EAE1-CB7A-CE7F65823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DDFC8-8DF7-5233-58C2-4A66CE6E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C2C68-B3BC-1FE5-9FB4-26BB484E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6CFD7-0603-04B5-8C05-212D12A8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9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3B94E-B17C-E167-095C-E2C5D514D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68CC9-5174-4028-1B4A-36CD83E9C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5A0F2-16ED-940F-9491-A5C777CF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0CDDE-215A-7FC8-12E6-9005149ED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1FFA5-BF2C-9735-E575-9B850649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4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449F-8E7D-6F19-BF3B-CB40D2739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D6388-4DD2-B8DD-B609-AAC916C05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85A15-1A94-C469-26C1-3D23D2FE7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1ADC2-87C0-499B-1D77-D73E29E69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0FD2A-89D3-4679-0C12-C5E96CF8A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5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0B144-B5A3-485E-E841-AB8BD1741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6AF6-62E4-F43D-6365-FE720E102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EBD61E-202A-AE65-9419-85110775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DCD83-BBC1-003E-0DCD-0C1278E5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49B86-14BE-FB18-5CF4-B57ECA26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FE58D6-1179-6805-E161-4ECB453A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9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1BF9-190D-84BE-693B-EC2A5F6C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11A9E-17A1-4F18-1AFA-0FE18EA1A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47990-7A5E-6E6D-EF87-C6A9E9FB9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33AAB9-BA8F-7071-8265-207495BDF1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B488DB-15AF-4ED7-14EA-60DE0C6E86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183934-3967-EA26-B7FE-2D7E8CBC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782B79-4A4A-A58E-191D-D2DF9338E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A689B6-8425-9FC9-BA87-980277F0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D7764-7C79-7E9A-ACCB-A659CE8F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29684C-2531-A1E2-4FB8-1F44052B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9398D8-35B2-6314-7AE0-277B7C54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BEBF1D-8273-E783-1C54-7DB06FE9F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0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7BF9A4-7263-F146-300C-18C2587FB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C70B73-9C60-F892-10BA-2A40A1C6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5D84C-A89B-9A6D-32ED-AD93A53F5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0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009A9-09D7-5612-3591-E91E3A8F6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3F14C-C10A-9AB8-74D5-693BC32E5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2A78-ECBE-0489-5A33-55354361A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20597-3785-B64D-0199-0ED19C5F4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62934-B9B8-707E-8AD1-D34E51F1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D7A85-EC2D-2085-5FE0-7A30384A6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E56F8-03FF-68E0-3587-B4547D4B3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20159D-5450-33CE-7393-FC4F13F8C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2B33D-E5B2-535D-5B7B-FF5BCE287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884AA-CABA-38C6-6F2F-44CAD712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E35CB-35C7-073F-9E52-8B038DAB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68704-371A-A615-535D-E0D0C74A9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4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3C1534-CAC1-E926-6CA3-7E84356A1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C8FB7-3836-F3E9-FA15-B8071090E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6A16B-A580-EA1A-C554-C394D8D05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9038B-C146-46E2-AA76-BF71655008E9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085E6-CA0E-AB11-757D-F6FE1B47E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93558-F5F7-756A-DC8F-7B2360D04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69C35-3AC4-43FE-BA75-CC6245FFF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Chevron 1">
            <a:extLst>
              <a:ext uri="{FF2B5EF4-FFF2-40B4-BE49-F238E27FC236}">
                <a16:creationId xmlns:a16="http://schemas.microsoft.com/office/drawing/2014/main" id="{D4AAD530-99F4-8980-8875-892C2585417E}"/>
              </a:ext>
            </a:extLst>
          </p:cNvPr>
          <p:cNvSpPr/>
          <p:nvPr/>
        </p:nvSpPr>
        <p:spPr>
          <a:xfrm>
            <a:off x="1149926" y="1356359"/>
            <a:ext cx="2258291" cy="854826"/>
          </a:xfrm>
          <a:prstGeom prst="chevron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INFORMED</a:t>
            </a:r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AB80A8A5-6C1D-4B7B-3B95-0E5DA4043A03}"/>
              </a:ext>
            </a:extLst>
          </p:cNvPr>
          <p:cNvSpPr/>
          <p:nvPr/>
        </p:nvSpPr>
        <p:spPr>
          <a:xfrm>
            <a:off x="3178231" y="1356359"/>
            <a:ext cx="2258292" cy="854826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CONSULTED</a:t>
            </a:r>
          </a:p>
        </p:txBody>
      </p:sp>
      <p:sp>
        <p:nvSpPr>
          <p:cNvPr id="4" name="Arrow: Chevron 3">
            <a:extLst>
              <a:ext uri="{FF2B5EF4-FFF2-40B4-BE49-F238E27FC236}">
                <a16:creationId xmlns:a16="http://schemas.microsoft.com/office/drawing/2014/main" id="{B01D365D-420D-CBEC-9018-D0B04958AF60}"/>
              </a:ext>
            </a:extLst>
          </p:cNvPr>
          <p:cNvSpPr/>
          <p:nvPr/>
        </p:nvSpPr>
        <p:spPr>
          <a:xfrm>
            <a:off x="5206536" y="1356359"/>
            <a:ext cx="2258292" cy="854826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IN PARTNERSHIP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DE674812-38BD-7DB3-195A-545879C6A43D}"/>
              </a:ext>
            </a:extLst>
          </p:cNvPr>
          <p:cNvSpPr/>
          <p:nvPr/>
        </p:nvSpPr>
        <p:spPr>
          <a:xfrm>
            <a:off x="7234842" y="1356359"/>
            <a:ext cx="2258292" cy="854826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DELEGATED POWER</a:t>
            </a: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EE0A1C22-45EF-72B5-D764-A04802C683C2}"/>
              </a:ext>
            </a:extLst>
          </p:cNvPr>
          <p:cNvSpPr/>
          <p:nvPr/>
        </p:nvSpPr>
        <p:spPr>
          <a:xfrm>
            <a:off x="9263147" y="1359129"/>
            <a:ext cx="2258292" cy="852056"/>
          </a:xfrm>
          <a:prstGeom prst="chevron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LOCAL LEADERSHIP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CA2163-2743-1347-A0C9-068BDAE500E0}"/>
              </a:ext>
            </a:extLst>
          </p:cNvPr>
          <p:cNvSpPr/>
          <p:nvPr/>
        </p:nvSpPr>
        <p:spPr>
          <a:xfrm>
            <a:off x="1149926" y="2247208"/>
            <a:ext cx="1867594" cy="2399608"/>
          </a:xfrm>
          <a:prstGeom prst="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Local actors receive information regarding a project and may share their views. USAID may or may not consider or act on these views.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92E017-8300-3018-E6EA-76CF76D3D337}"/>
              </a:ext>
            </a:extLst>
          </p:cNvPr>
          <p:cNvSpPr/>
          <p:nvPr/>
        </p:nvSpPr>
        <p:spPr>
          <a:xfrm>
            <a:off x="3178231" y="2247208"/>
            <a:ext cx="1867594" cy="2399608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Local actors share their views with USAID. USAID is committed in some way to consider or act on these views and to communicate how local input is being used.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849FB06-D397-EDE7-2079-0FB0D4F334C3}"/>
              </a:ext>
            </a:extLst>
          </p:cNvPr>
          <p:cNvSpPr/>
          <p:nvPr/>
        </p:nvSpPr>
        <p:spPr>
          <a:xfrm>
            <a:off x="5206536" y="2247208"/>
            <a:ext cx="1867594" cy="239960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Local actors are part of a formal system that provides an opportunity to work with USAID to make decisions jointly,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19A0E8-1CC4-226C-10AE-4CE277D5D7AC}"/>
              </a:ext>
            </a:extLst>
          </p:cNvPr>
          <p:cNvSpPr/>
          <p:nvPr/>
        </p:nvSpPr>
        <p:spPr>
          <a:xfrm>
            <a:off x="7234841" y="2247208"/>
            <a:ext cx="1867594" cy="23996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Local actors take the lead in making decisions and taking action with regard to a development effort with jointly agreed upon parameters.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B49338-481E-E809-EDE1-7C33FC2B6986}"/>
              </a:ext>
            </a:extLst>
          </p:cNvPr>
          <p:cNvSpPr/>
          <p:nvPr/>
        </p:nvSpPr>
        <p:spPr>
          <a:xfrm>
            <a:off x="9263146" y="2247208"/>
            <a:ext cx="1867594" cy="239960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USAID supports an initiative that originates with, and is managed by, host country actors.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D5047D-0BA0-0645-25F0-B803931C603D}"/>
              </a:ext>
            </a:extLst>
          </p:cNvPr>
          <p:cNvSpPr txBox="1"/>
          <p:nvPr/>
        </p:nvSpPr>
        <p:spPr>
          <a:xfrm>
            <a:off x="1149924" y="1070739"/>
            <a:ext cx="225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LESS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LOCALLY LED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CE77F9-79A5-C844-2E36-D811F1CCA9D7}"/>
              </a:ext>
            </a:extLst>
          </p:cNvPr>
          <p:cNvSpPr txBox="1"/>
          <p:nvPr/>
        </p:nvSpPr>
        <p:spPr>
          <a:xfrm>
            <a:off x="9263146" y="1070739"/>
            <a:ext cx="225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LOCALLY LED</a:t>
            </a:r>
          </a:p>
        </p:txBody>
      </p:sp>
    </p:spTree>
    <p:extLst>
      <p:ext uri="{BB962C8B-B14F-4D97-AF65-F5344CB8AC3E}">
        <p14:creationId xmlns:p14="http://schemas.microsoft.com/office/powerpoint/2010/main" val="1405655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Evon Huber</dc:creator>
  <cp:lastModifiedBy>Evon Huber</cp:lastModifiedBy>
  <cp:revision>2</cp:revision>
  <dcterms:created xsi:type="dcterms:W3CDTF">2024-03-05T22:48:50Z</dcterms:created>
  <dcterms:modified xsi:type="dcterms:W3CDTF">2024-03-06T00:46:43Z</dcterms:modified>
</cp:coreProperties>
</file>