
<file path=[Content_Types].xml><?xml version="1.0" encoding="utf-8"?>
<Types xmlns="http://schemas.openxmlformats.org/package/2006/content-types">
  <Default Extension="png" ContentType="image/png"/>
  <Default Extension="svg" ContentType="image/svg+xml"/>
  <Default Extension="emf" ContentType="image/x-emf"/>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3" r:id="rId6"/>
  </p:sldMasterIdLst>
  <p:notesMasterIdLst>
    <p:notesMasterId r:id="rId16"/>
  </p:notesMasterIdLst>
  <p:handoutMasterIdLst>
    <p:handoutMasterId r:id="rId17"/>
  </p:handoutMasterIdLst>
  <p:sldIdLst>
    <p:sldId id="268" r:id="rId7"/>
    <p:sldId id="257" r:id="rId8"/>
    <p:sldId id="258" r:id="rId9"/>
    <p:sldId id="291" r:id="rId10"/>
    <p:sldId id="271" r:id="rId11"/>
    <p:sldId id="289" r:id="rId12"/>
    <p:sldId id="292" r:id="rId13"/>
    <p:sldId id="288" r:id="rId14"/>
    <p:sldId id="287" r:id="rId15"/>
  </p:sldIdLst>
  <p:sldSz cx="9144000" cy="5715000" type="screen16x1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ca Gadkari" initials="MG" lastIdx="3" clrIdx="0">
    <p:extLst>
      <p:ext uri="{19B8F6BF-5375-455C-9EA6-DF929625EA0E}">
        <p15:presenceInfo xmlns:p15="http://schemas.microsoft.com/office/powerpoint/2012/main" userId="S-1-5-21-2202502279-2261367800-1231811308-2141" providerId="AD"/>
      </p:ext>
    </p:extLst>
  </p:cmAuthor>
  <p:cmAuthor id="2" name="Carla Trippe" initials="CT" lastIdx="6" clrIdx="1">
    <p:extLst>
      <p:ext uri="{19B8F6BF-5375-455C-9EA6-DF929625EA0E}">
        <p15:presenceInfo xmlns:p15="http://schemas.microsoft.com/office/powerpoint/2012/main" userId="Carla Trippe" providerId="None"/>
      </p:ext>
    </p:extLst>
  </p:cmAuthor>
  <p:cmAuthor id="3" name="Monica" initials="M" lastIdx="5" clrIdx="2">
    <p:extLst>
      <p:ext uri="{19B8F6BF-5375-455C-9EA6-DF929625EA0E}">
        <p15:presenceInfo xmlns:p15="http://schemas.microsoft.com/office/powerpoint/2012/main" userId="Monica" providerId="None"/>
      </p:ext>
    </p:extLst>
  </p:cmAuthor>
  <p:cmAuthor id="4" name="Chris Thompson" initials="CT" lastIdx="1" clrIdx="3">
    <p:extLst>
      <p:ext uri="{19B8F6BF-5375-455C-9EA6-DF929625EA0E}">
        <p15:presenceInfo xmlns:p15="http://schemas.microsoft.com/office/powerpoint/2012/main" userId="S-1-5-21-2202502279-2261367800-1231811308-27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804D92-F9BC-4351-9E04-177E6B84F8D0}" v="2" dt="2018-02-07T17:30:14.795"/>
    <p1510:client id="{7B9B49EB-F3AB-46E7-8385-936B2B9D5300}" v="1" dt="2018-02-07T17:45:27.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74" autoAdjust="0"/>
    <p:restoredTop sz="72842" autoAdjust="0"/>
  </p:normalViewPr>
  <p:slideViewPr>
    <p:cSldViewPr snapToGrid="0" snapToObjects="1">
      <p:cViewPr varScale="1">
        <p:scale>
          <a:sx n="75" d="100"/>
          <a:sy n="75" d="100"/>
        </p:scale>
        <p:origin x="907" y="43"/>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Thompson" userId="e82bee09-3717-47cf-b41d-c55758ac7eaa" providerId="ADAL" clId="{152B13CD-DBE0-4160-BE17-55F480649D6A}"/>
    <pc:docChg chg="undo custSel addSld delSld modSld">
      <pc:chgData name="Christopher Thompson" userId="e82bee09-3717-47cf-b41d-c55758ac7eaa" providerId="ADAL" clId="{152B13CD-DBE0-4160-BE17-55F480649D6A}" dt="2018-02-05T19:18:39.185" v="1744" actId="20577"/>
      <pc:docMkLst>
        <pc:docMk/>
      </pc:docMkLst>
      <pc:sldChg chg="add del">
        <pc:chgData name="Christopher Thompson" userId="e82bee09-3717-47cf-b41d-c55758ac7eaa" providerId="ADAL" clId="{152B13CD-DBE0-4160-BE17-55F480649D6A}" dt="2018-02-05T18:50:07.473" v="703" actId="2696"/>
        <pc:sldMkLst>
          <pc:docMk/>
          <pc:sldMk cId="1752860305" sldId="288"/>
        </pc:sldMkLst>
      </pc:sldChg>
      <pc:sldChg chg="addSp delSp modSp add setBg modAnim modNotesTx">
        <pc:chgData name="Christopher Thompson" userId="e82bee09-3717-47cf-b41d-c55758ac7eaa" providerId="ADAL" clId="{152B13CD-DBE0-4160-BE17-55F480649D6A}" dt="2018-02-05T19:18:39.185" v="1744" actId="20577"/>
        <pc:sldMkLst>
          <pc:docMk/>
          <pc:sldMk cId="444653685" sldId="292"/>
        </pc:sldMkLst>
        <pc:spChg chg="add mod">
          <ac:chgData name="Christopher Thompson" userId="e82bee09-3717-47cf-b41d-c55758ac7eaa" providerId="ADAL" clId="{152B13CD-DBE0-4160-BE17-55F480649D6A}" dt="2018-02-05T19:11:50.525" v="1558" actId="6549"/>
          <ac:spMkLst>
            <pc:docMk/>
            <pc:sldMk cId="444653685" sldId="292"/>
            <ac:spMk id="2" creationId="{3D04A39D-D186-4B63-ACE5-2B1E94F3D5F3}"/>
          </ac:spMkLst>
        </pc:spChg>
        <pc:spChg chg="add del mod">
          <ac:chgData name="Christopher Thompson" userId="e82bee09-3717-47cf-b41d-c55758ac7eaa" providerId="ADAL" clId="{152B13CD-DBE0-4160-BE17-55F480649D6A}" dt="2018-02-05T17:40:31.072" v="64" actId="478"/>
          <ac:spMkLst>
            <pc:docMk/>
            <pc:sldMk cId="444653685" sldId="292"/>
            <ac:spMk id="3" creationId="{267D9C52-12A8-4700-B05A-7EF64195F4CC}"/>
          </ac:spMkLst>
        </pc:spChg>
        <pc:spChg chg="add del">
          <ac:chgData name="Christopher Thompson" userId="e82bee09-3717-47cf-b41d-c55758ac7eaa" providerId="ADAL" clId="{152B13CD-DBE0-4160-BE17-55F480649D6A}" dt="2018-02-05T17:45:48.626" v="118" actId="478"/>
          <ac:spMkLst>
            <pc:docMk/>
            <pc:sldMk cId="444653685" sldId="292"/>
            <ac:spMk id="16" creationId="{E12DB365-8180-418F-907F-F6B98A55C9BC}"/>
          </ac:spMkLst>
        </pc:spChg>
        <pc:spChg chg="add mod">
          <ac:chgData name="Christopher Thompson" userId="e82bee09-3717-47cf-b41d-c55758ac7eaa" providerId="ADAL" clId="{152B13CD-DBE0-4160-BE17-55F480649D6A}" dt="2018-02-05T18:34:50.214" v="506" actId="1076"/>
          <ac:spMkLst>
            <pc:docMk/>
            <pc:sldMk cId="444653685" sldId="292"/>
            <ac:spMk id="17" creationId="{1A8FE6AA-914C-46D9-9FEE-961946FE0BA8}"/>
          </ac:spMkLst>
        </pc:spChg>
        <pc:spChg chg="add del mod">
          <ac:chgData name="Christopher Thompson" userId="e82bee09-3717-47cf-b41d-c55758ac7eaa" providerId="ADAL" clId="{152B13CD-DBE0-4160-BE17-55F480649D6A}" dt="2018-02-05T17:45:52.051" v="119" actId="478"/>
          <ac:spMkLst>
            <pc:docMk/>
            <pc:sldMk cId="444653685" sldId="292"/>
            <ac:spMk id="19" creationId="{7491AA62-20BF-408B-8EB9-9912F7D47B9F}"/>
          </ac:spMkLst>
        </pc:spChg>
        <pc:spChg chg="add mod">
          <ac:chgData name="Christopher Thompson" userId="e82bee09-3717-47cf-b41d-c55758ac7eaa" providerId="ADAL" clId="{152B13CD-DBE0-4160-BE17-55F480649D6A}" dt="2018-02-05T18:43:38.819" v="611" actId="20577"/>
          <ac:spMkLst>
            <pc:docMk/>
            <pc:sldMk cId="444653685" sldId="292"/>
            <ac:spMk id="20" creationId="{E5E467D7-3E60-4179-AB80-616E0213421E}"/>
          </ac:spMkLst>
        </pc:spChg>
        <pc:spChg chg="add mod">
          <ac:chgData name="Christopher Thompson" userId="e82bee09-3717-47cf-b41d-c55758ac7eaa" providerId="ADAL" clId="{152B13CD-DBE0-4160-BE17-55F480649D6A}" dt="2018-02-05T19:12:11.715" v="1590" actId="20577"/>
          <ac:spMkLst>
            <pc:docMk/>
            <pc:sldMk cId="444653685" sldId="292"/>
            <ac:spMk id="21" creationId="{BFFC817B-CFED-4660-B5AE-1FB1F92B8721}"/>
          </ac:spMkLst>
        </pc:spChg>
        <pc:spChg chg="add mod">
          <ac:chgData name="Christopher Thompson" userId="e82bee09-3717-47cf-b41d-c55758ac7eaa" providerId="ADAL" clId="{152B13CD-DBE0-4160-BE17-55F480649D6A}" dt="2018-02-05T18:46:17.119" v="658" actId="14100"/>
          <ac:spMkLst>
            <pc:docMk/>
            <pc:sldMk cId="444653685" sldId="292"/>
            <ac:spMk id="22" creationId="{0F14A7FA-21BF-4A94-B38C-FAF500E317CC}"/>
          </ac:spMkLst>
        </pc:spChg>
        <pc:picChg chg="add mod">
          <ac:chgData name="Christopher Thompson" userId="e82bee09-3717-47cf-b41d-c55758ac7eaa" providerId="ADAL" clId="{152B13CD-DBE0-4160-BE17-55F480649D6A}" dt="2018-02-05T18:37:18.101" v="531" actId="1076"/>
          <ac:picMkLst>
            <pc:docMk/>
            <pc:sldMk cId="444653685" sldId="292"/>
            <ac:picMk id="5" creationId="{871B5E47-4328-41F6-848B-5F777533A088}"/>
          </ac:picMkLst>
        </pc:picChg>
        <pc:picChg chg="add del mod">
          <ac:chgData name="Christopher Thompson" userId="e82bee09-3717-47cf-b41d-c55758ac7eaa" providerId="ADAL" clId="{152B13CD-DBE0-4160-BE17-55F480649D6A}" dt="2018-02-05T17:45:54.120" v="120" actId="478"/>
          <ac:picMkLst>
            <pc:docMk/>
            <pc:sldMk cId="444653685" sldId="292"/>
            <ac:picMk id="7" creationId="{C798268D-3D5A-40D7-B7AF-9B0E96DD7B73}"/>
          </ac:picMkLst>
        </pc:picChg>
        <pc:picChg chg="add mod">
          <ac:chgData name="Christopher Thompson" userId="e82bee09-3717-47cf-b41d-c55758ac7eaa" providerId="ADAL" clId="{152B13CD-DBE0-4160-BE17-55F480649D6A}" dt="2018-02-05T18:34:39.369" v="505" actId="1076"/>
          <ac:picMkLst>
            <pc:docMk/>
            <pc:sldMk cId="444653685" sldId="292"/>
            <ac:picMk id="9" creationId="{082F1FE7-40DB-4CFA-870D-C6096AEB392A}"/>
          </ac:picMkLst>
        </pc:picChg>
        <pc:picChg chg="add del mod">
          <ac:chgData name="Christopher Thompson" userId="e82bee09-3717-47cf-b41d-c55758ac7eaa" providerId="ADAL" clId="{152B13CD-DBE0-4160-BE17-55F480649D6A}" dt="2018-02-05T17:45:55.746" v="121" actId="478"/>
          <ac:picMkLst>
            <pc:docMk/>
            <pc:sldMk cId="444653685" sldId="292"/>
            <ac:picMk id="11" creationId="{FE6EDE57-13FF-4B89-A7C6-DCA86EA7CBCC}"/>
          </ac:picMkLst>
        </pc:picChg>
        <pc:picChg chg="add mod">
          <ac:chgData name="Christopher Thompson" userId="e82bee09-3717-47cf-b41d-c55758ac7eaa" providerId="ADAL" clId="{152B13CD-DBE0-4160-BE17-55F480649D6A}" dt="2018-02-05T18:49:20.180" v="700" actId="1036"/>
          <ac:picMkLst>
            <pc:docMk/>
            <pc:sldMk cId="444653685" sldId="292"/>
            <ac:picMk id="13" creationId="{3AD352E7-EBAE-4F93-A5A1-D7193D382D7F}"/>
          </ac:picMkLst>
        </pc:picChg>
        <pc:picChg chg="add del mod">
          <ac:chgData name="Christopher Thompson" userId="e82bee09-3717-47cf-b41d-c55758ac7eaa" providerId="ADAL" clId="{152B13CD-DBE0-4160-BE17-55F480649D6A}" dt="2018-02-05T18:33:09.767" v="429" actId="478"/>
          <ac:picMkLst>
            <pc:docMk/>
            <pc:sldMk cId="444653685" sldId="292"/>
            <ac:picMk id="15" creationId="{098908D2-A50B-4331-BF07-83FB820CC4A0}"/>
          </ac:picMkLst>
        </pc:picChg>
        <pc:picChg chg="mod">
          <ac:chgData name="Christopher Thompson" userId="e82bee09-3717-47cf-b41d-c55758ac7eaa" providerId="ADAL" clId="{152B13CD-DBE0-4160-BE17-55F480649D6A}" dt="2018-02-05T19:18:01.324" v="1743" actId="1076"/>
          <ac:picMkLst>
            <pc:docMk/>
            <pc:sldMk cId="444653685" sldId="292"/>
            <ac:picMk id="33" creationId="{D4836E88-84B2-4957-8C60-892CB3A245C6}"/>
          </ac:picMkLst>
        </pc:picChg>
        <pc:cxnChg chg="add mod">
          <ac:chgData name="Christopher Thompson" userId="e82bee09-3717-47cf-b41d-c55758ac7eaa" providerId="ADAL" clId="{152B13CD-DBE0-4160-BE17-55F480649D6A}" dt="2018-02-05T18:37:18.101" v="531" actId="1076"/>
          <ac:cxnSpMkLst>
            <pc:docMk/>
            <pc:sldMk cId="444653685" sldId="292"/>
            <ac:cxnSpMk id="24" creationId="{B1072A51-2B2B-4548-8D30-36C81D7A474F}"/>
          </ac:cxnSpMkLst>
        </pc:cxnChg>
      </pc:sldChg>
    </pc:docChg>
  </pc:docChgLst>
  <pc:docChgLst>
    <pc:chgData name="Christopher Thompson" userId="e82bee09-3717-47cf-b41d-c55758ac7eaa" providerId="ADAL" clId="{409D8E06-651D-4A90-B770-532AB43D76D0}"/>
    <pc:docChg chg="custSel modSld">
      <pc:chgData name="Christopher Thompson" userId="e82bee09-3717-47cf-b41d-c55758ac7eaa" providerId="ADAL" clId="{409D8E06-651D-4A90-B770-532AB43D76D0}" dt="2018-02-05T19:53:04.433" v="357" actId="1076"/>
      <pc:docMkLst>
        <pc:docMk/>
      </pc:docMkLst>
      <pc:sldChg chg="addSp delSp modSp delAnim modNotesTx">
        <pc:chgData name="Christopher Thompson" userId="e82bee09-3717-47cf-b41d-c55758ac7eaa" providerId="ADAL" clId="{409D8E06-651D-4A90-B770-532AB43D76D0}" dt="2018-02-05T19:53:04.433" v="357" actId="1076"/>
        <pc:sldMkLst>
          <pc:docMk/>
          <pc:sldMk cId="444653685" sldId="292"/>
        </pc:sldMkLst>
        <pc:spChg chg="add mod">
          <ac:chgData name="Christopher Thompson" userId="e82bee09-3717-47cf-b41d-c55758ac7eaa" providerId="ADAL" clId="{409D8E06-651D-4A90-B770-532AB43D76D0}" dt="2018-02-05T19:48:33.409" v="319" actId="6549"/>
          <ac:spMkLst>
            <pc:docMk/>
            <pc:sldMk cId="444653685" sldId="292"/>
            <ac:spMk id="12" creationId="{3A50BE86-62B2-4675-BAA0-072494B4C41B}"/>
          </ac:spMkLst>
        </pc:spChg>
        <pc:spChg chg="mod">
          <ac:chgData name="Christopher Thompson" userId="e82bee09-3717-47cf-b41d-c55758ac7eaa" providerId="ADAL" clId="{409D8E06-651D-4A90-B770-532AB43D76D0}" dt="2018-02-05T19:44:50.495" v="1" actId="20577"/>
          <ac:spMkLst>
            <pc:docMk/>
            <pc:sldMk cId="444653685" sldId="292"/>
            <ac:spMk id="21" creationId="{BFFC817B-CFED-4660-B5AE-1FB1F92B8721}"/>
          </ac:spMkLst>
        </pc:spChg>
        <pc:picChg chg="mod">
          <ac:chgData name="Christopher Thompson" userId="e82bee09-3717-47cf-b41d-c55758ac7eaa" providerId="ADAL" clId="{409D8E06-651D-4A90-B770-532AB43D76D0}" dt="2018-02-05T19:53:04.433" v="357" actId="1076"/>
          <ac:picMkLst>
            <pc:docMk/>
            <pc:sldMk cId="444653685" sldId="292"/>
            <ac:picMk id="3" creationId="{EC78C1D7-EC01-401F-895E-CB273705F1F3}"/>
          </ac:picMkLst>
        </pc:picChg>
        <pc:picChg chg="del">
          <ac:chgData name="Christopher Thompson" userId="e82bee09-3717-47cf-b41d-c55758ac7eaa" providerId="ADAL" clId="{409D8E06-651D-4A90-B770-532AB43D76D0}" dt="2018-02-05T19:53:00.475" v="356" actId="478"/>
          <ac:picMkLst>
            <pc:docMk/>
            <pc:sldMk cId="444653685" sldId="292"/>
            <ac:picMk id="33" creationId="{D4836E88-84B2-4957-8C60-892CB3A245C6}"/>
          </ac:picMkLst>
        </pc:picChg>
      </pc:sldChg>
    </pc:docChg>
  </pc:docChgLst>
  <pc:docChgLst>
    <pc:chgData name="Anika Gallo" userId="b859d041-44ed-4307-90ce-28f4339c2fcb" providerId="ADAL" clId="{7B9B49EB-F3AB-46E7-8385-936B2B9D5300}"/>
    <pc:docChg chg="undo custSel modSld">
      <pc:chgData name="Anika Gallo" userId="b859d041-44ed-4307-90ce-28f4339c2fcb" providerId="ADAL" clId="{7B9B49EB-F3AB-46E7-8385-936B2B9D5300}" dt="2018-02-07T17:45:27.356" v="488" actId="1076"/>
      <pc:docMkLst>
        <pc:docMk/>
      </pc:docMkLst>
      <pc:sldChg chg="addSp delSp modSp addAnim delAnim modAnim">
        <pc:chgData name="Anika Gallo" userId="b859d041-44ed-4307-90ce-28f4339c2fcb" providerId="ADAL" clId="{7B9B49EB-F3AB-46E7-8385-936B2B9D5300}" dt="2018-02-05T22:10:38.856" v="340" actId="1076"/>
        <pc:sldMkLst>
          <pc:docMk/>
          <pc:sldMk cId="1907220479" sldId="287"/>
        </pc:sldMkLst>
        <pc:spChg chg="add mod">
          <ac:chgData name="Anika Gallo" userId="b859d041-44ed-4307-90ce-28f4339c2fcb" providerId="ADAL" clId="{7B9B49EB-F3AB-46E7-8385-936B2B9D5300}" dt="2018-02-05T22:07:14.883" v="320" actId="1038"/>
          <ac:spMkLst>
            <pc:docMk/>
            <pc:sldMk cId="1907220479" sldId="287"/>
            <ac:spMk id="2" creationId="{A6CF6953-5BCF-4D72-8DEC-58C9C3B375EF}"/>
          </ac:spMkLst>
        </pc:spChg>
        <pc:spChg chg="add mod">
          <ac:chgData name="Anika Gallo" userId="b859d041-44ed-4307-90ce-28f4339c2fcb" providerId="ADAL" clId="{7B9B49EB-F3AB-46E7-8385-936B2B9D5300}" dt="2018-02-05T22:10:31.518" v="338" actId="1076"/>
          <ac:spMkLst>
            <pc:docMk/>
            <pc:sldMk cId="1907220479" sldId="287"/>
            <ac:spMk id="11" creationId="{612AF06F-F1BB-440A-BCDA-3CE4CE849D3D}"/>
          </ac:spMkLst>
        </pc:spChg>
        <pc:spChg chg="add mod">
          <ac:chgData name="Anika Gallo" userId="b859d041-44ed-4307-90ce-28f4339c2fcb" providerId="ADAL" clId="{7B9B49EB-F3AB-46E7-8385-936B2B9D5300}" dt="2018-02-05T22:10:35.055" v="339" actId="1076"/>
          <ac:spMkLst>
            <pc:docMk/>
            <pc:sldMk cId="1907220479" sldId="287"/>
            <ac:spMk id="12" creationId="{A514BDEF-DB39-4342-BFB3-AC5CD3F08E32}"/>
          </ac:spMkLst>
        </pc:spChg>
        <pc:spChg chg="add mod">
          <ac:chgData name="Anika Gallo" userId="b859d041-44ed-4307-90ce-28f4339c2fcb" providerId="ADAL" clId="{7B9B49EB-F3AB-46E7-8385-936B2B9D5300}" dt="2018-02-05T21:41:38.565" v="209" actId="1076"/>
          <ac:spMkLst>
            <pc:docMk/>
            <pc:sldMk cId="1907220479" sldId="287"/>
            <ac:spMk id="13" creationId="{2A43A1CC-2999-4915-A8F4-0EE5BB10E3C9}"/>
          </ac:spMkLst>
        </pc:spChg>
        <pc:spChg chg="add mod">
          <ac:chgData name="Anika Gallo" userId="b859d041-44ed-4307-90ce-28f4339c2fcb" providerId="ADAL" clId="{7B9B49EB-F3AB-46E7-8385-936B2B9D5300}" dt="2018-02-05T22:10:38.856" v="340" actId="1076"/>
          <ac:spMkLst>
            <pc:docMk/>
            <pc:sldMk cId="1907220479" sldId="287"/>
            <ac:spMk id="14" creationId="{E10C3DD7-E2E3-4A9C-BBD2-37FFB920F135}"/>
          </ac:spMkLst>
        </pc:spChg>
        <pc:spChg chg="add mod">
          <ac:chgData name="Anika Gallo" userId="b859d041-44ed-4307-90ce-28f4339c2fcb" providerId="ADAL" clId="{7B9B49EB-F3AB-46E7-8385-936B2B9D5300}" dt="2018-02-05T21:42:05.667" v="241" actId="20577"/>
          <ac:spMkLst>
            <pc:docMk/>
            <pc:sldMk cId="1907220479" sldId="287"/>
            <ac:spMk id="16" creationId="{9C8839DF-E7F7-402D-8C39-CA38B179BFC1}"/>
          </ac:spMkLst>
        </pc:spChg>
        <pc:spChg chg="add del mod">
          <ac:chgData name="Anika Gallo" userId="b859d041-44ed-4307-90ce-28f4339c2fcb" providerId="ADAL" clId="{7B9B49EB-F3AB-46E7-8385-936B2B9D5300}" dt="2018-02-05T21:48:33.243" v="255" actId="478"/>
          <ac:spMkLst>
            <pc:docMk/>
            <pc:sldMk cId="1907220479" sldId="287"/>
            <ac:spMk id="20" creationId="{0F341AA9-2876-44DE-83A4-447676828C79}"/>
          </ac:spMkLst>
        </pc:spChg>
        <pc:picChg chg="del">
          <ac:chgData name="Anika Gallo" userId="b859d041-44ed-4307-90ce-28f4339c2fcb" providerId="ADAL" clId="{7B9B49EB-F3AB-46E7-8385-936B2B9D5300}" dt="2018-02-05T21:23:18.844" v="1" actId="1076"/>
          <ac:picMkLst>
            <pc:docMk/>
            <pc:sldMk cId="1907220479" sldId="287"/>
            <ac:picMk id="4" creationId="{00000000-0000-0000-0000-000000000000}"/>
          </ac:picMkLst>
        </pc:picChg>
        <pc:picChg chg="add del mod">
          <ac:chgData name="Anika Gallo" userId="b859d041-44ed-4307-90ce-28f4339c2fcb" providerId="ADAL" clId="{7B9B49EB-F3AB-46E7-8385-936B2B9D5300}" dt="2018-02-05T21:36:34.676" v="85" actId="478"/>
          <ac:picMkLst>
            <pc:docMk/>
            <pc:sldMk cId="1907220479" sldId="287"/>
            <ac:picMk id="8" creationId="{34257ED0-7C48-4E21-9F54-E30B600E591E}"/>
          </ac:picMkLst>
        </pc:picChg>
        <pc:picChg chg="add del mod">
          <ac:chgData name="Anika Gallo" userId="b859d041-44ed-4307-90ce-28f4339c2fcb" providerId="ADAL" clId="{7B9B49EB-F3AB-46E7-8385-936B2B9D5300}" dt="2018-02-05T21:42:09.818" v="242" actId="478"/>
          <ac:picMkLst>
            <pc:docMk/>
            <pc:sldMk cId="1907220479" sldId="287"/>
            <ac:picMk id="9" creationId="{00000000-0000-0000-0000-000000000000}"/>
          </ac:picMkLst>
        </pc:picChg>
        <pc:picChg chg="add mod">
          <ac:chgData name="Anika Gallo" userId="b859d041-44ed-4307-90ce-28f4339c2fcb" providerId="ADAL" clId="{7B9B49EB-F3AB-46E7-8385-936B2B9D5300}" dt="2018-02-05T22:09:50.503" v="336" actId="1076"/>
          <ac:picMkLst>
            <pc:docMk/>
            <pc:sldMk cId="1907220479" sldId="287"/>
            <ac:picMk id="10" creationId="{0A979C4D-6C21-4D27-A820-AAE7FEB5995B}"/>
          </ac:picMkLst>
        </pc:picChg>
        <pc:picChg chg="add mod">
          <ac:chgData name="Anika Gallo" userId="b859d041-44ed-4307-90ce-28f4339c2fcb" providerId="ADAL" clId="{7B9B49EB-F3AB-46E7-8385-936B2B9D5300}" dt="2018-02-05T22:09:08.101" v="332" actId="1076"/>
          <ac:picMkLst>
            <pc:docMk/>
            <pc:sldMk cId="1907220479" sldId="287"/>
            <ac:picMk id="17" creationId="{EB92209E-9518-4E13-BBD5-7ECDA2C0D8A9}"/>
          </ac:picMkLst>
        </pc:picChg>
        <pc:picChg chg="add del mod">
          <ac:chgData name="Anika Gallo" userId="b859d041-44ed-4307-90ce-28f4339c2fcb" providerId="ADAL" clId="{7B9B49EB-F3AB-46E7-8385-936B2B9D5300}" dt="2018-02-05T22:08:45.266" v="330" actId="1076"/>
          <ac:picMkLst>
            <pc:docMk/>
            <pc:sldMk cId="1907220479" sldId="287"/>
            <ac:picMk id="19" creationId="{581230CD-E85D-4629-9792-DC8744034C32}"/>
          </ac:picMkLst>
        </pc:picChg>
        <pc:picChg chg="add del mod">
          <ac:chgData name="Anika Gallo" userId="b859d041-44ed-4307-90ce-28f4339c2fcb" providerId="ADAL" clId="{7B9B49EB-F3AB-46E7-8385-936B2B9D5300}" dt="2018-02-05T22:07:56.830" v="327" actId="1076"/>
          <ac:picMkLst>
            <pc:docMk/>
            <pc:sldMk cId="1907220479" sldId="287"/>
            <ac:picMk id="21" creationId="{810FAE3B-F6DF-4903-A52A-0EF14867C066}"/>
          </ac:picMkLst>
        </pc:picChg>
      </pc:sldChg>
      <pc:sldChg chg="addSp delSp modSp delAnim modAnim">
        <pc:chgData name="Anika Gallo" userId="b859d041-44ed-4307-90ce-28f4339c2fcb" providerId="ADAL" clId="{7B9B49EB-F3AB-46E7-8385-936B2B9D5300}" dt="2018-02-05T21:26:02.931" v="27" actId="1076"/>
        <pc:sldMkLst>
          <pc:docMk/>
          <pc:sldMk cId="1988346749" sldId="289"/>
        </pc:sldMkLst>
        <pc:spChg chg="mod ord">
          <ac:chgData name="Anika Gallo" userId="b859d041-44ed-4307-90ce-28f4339c2fcb" providerId="ADAL" clId="{7B9B49EB-F3AB-46E7-8385-936B2B9D5300}" dt="2018-02-05T21:24:57.867" v="17" actId="1076"/>
          <ac:spMkLst>
            <pc:docMk/>
            <pc:sldMk cId="1988346749" sldId="289"/>
            <ac:spMk id="4" creationId="{00000000-0000-0000-0000-000000000000}"/>
          </ac:spMkLst>
        </pc:spChg>
        <pc:picChg chg="ord">
          <ac:chgData name="Anika Gallo" userId="b859d041-44ed-4307-90ce-28f4339c2fcb" providerId="ADAL" clId="{7B9B49EB-F3AB-46E7-8385-936B2B9D5300}" dt="2018-02-05T21:24:44.070" v="14" actId="166"/>
          <ac:picMkLst>
            <pc:docMk/>
            <pc:sldMk cId="1988346749" sldId="289"/>
            <ac:picMk id="3" creationId="{00000000-0000-0000-0000-000000000000}"/>
          </ac:picMkLst>
        </pc:picChg>
        <pc:picChg chg="add mod ord">
          <ac:chgData name="Anika Gallo" userId="b859d041-44ed-4307-90ce-28f4339c2fcb" providerId="ADAL" clId="{7B9B49EB-F3AB-46E7-8385-936B2B9D5300}" dt="2018-02-05T21:25:07.370" v="18" actId="1076"/>
          <ac:picMkLst>
            <pc:docMk/>
            <pc:sldMk cId="1988346749" sldId="289"/>
            <ac:picMk id="16" creationId="{C56B6498-5476-4EA9-A865-6214775574C5}"/>
          </ac:picMkLst>
        </pc:picChg>
        <pc:picChg chg="del">
          <ac:chgData name="Anika Gallo" userId="b859d041-44ed-4307-90ce-28f4339c2fcb" providerId="ADAL" clId="{7B9B49EB-F3AB-46E7-8385-936B2B9D5300}" dt="2018-02-05T21:23:38.131" v="2" actId="478"/>
          <ac:picMkLst>
            <pc:docMk/>
            <pc:sldMk cId="1988346749" sldId="289"/>
            <ac:picMk id="21" creationId="{CC88F8AD-8EF2-44BD-BD5E-ABDD04F731CC}"/>
          </ac:picMkLst>
        </pc:picChg>
      </pc:sldChg>
      <pc:sldChg chg="modSp">
        <pc:chgData name="Anika Gallo" userId="b859d041-44ed-4307-90ce-28f4339c2fcb" providerId="ADAL" clId="{7B9B49EB-F3AB-46E7-8385-936B2B9D5300}" dt="2018-02-07T17:45:27.356" v="488" actId="1076"/>
        <pc:sldMkLst>
          <pc:docMk/>
          <pc:sldMk cId="3738869254" sldId="291"/>
        </pc:sldMkLst>
        <pc:picChg chg="mod">
          <ac:chgData name="Anika Gallo" userId="b859d041-44ed-4307-90ce-28f4339c2fcb" providerId="ADAL" clId="{7B9B49EB-F3AB-46E7-8385-936B2B9D5300}" dt="2018-02-07T17:45:27.356" v="488" actId="1076"/>
          <ac:picMkLst>
            <pc:docMk/>
            <pc:sldMk cId="3738869254" sldId="291"/>
            <ac:picMk id="14" creationId="{55713342-31CF-4B8D-8C4A-3F002549AED2}"/>
          </ac:picMkLst>
        </pc:picChg>
      </pc:sldChg>
      <pc:sldChg chg="modTransition modAnim">
        <pc:chgData name="Anika Gallo" userId="b859d041-44ed-4307-90ce-28f4339c2fcb" providerId="ADAL" clId="{7B9B49EB-F3AB-46E7-8385-936B2B9D5300}" dt="2018-02-07T15:22:31.294" v="487" actId="1076"/>
        <pc:sldMkLst>
          <pc:docMk/>
          <pc:sldMk cId="444653685" sldId="292"/>
        </pc:sldMkLst>
      </pc:sldChg>
    </pc:docChg>
  </pc:docChgLst>
  <pc:docChgLst>
    <pc:chgData name="Gabrielle Plotkin" userId="1003000082382D9C@LIVE.COM" providerId="AD" clId="Web-{7C8A4DB0-AEA0-46D9-8A8D-56E96B8B7162}"/>
    <pc:docChg chg="sldOrd">
      <pc:chgData name="Gabrielle Plotkin" userId="1003000082382D9C@LIVE.COM" providerId="AD" clId="Web-{7C8A4DB0-AEA0-46D9-8A8D-56E96B8B7162}" dt="2018-02-20T14:51:38.834" v="0"/>
      <pc:docMkLst>
        <pc:docMk/>
      </pc:docMkLst>
      <pc:sldChg chg="ord">
        <pc:chgData name="Gabrielle Plotkin" userId="1003000082382D9C@LIVE.COM" providerId="AD" clId="Web-{7C8A4DB0-AEA0-46D9-8A8D-56E96B8B7162}" dt="2018-02-20T14:51:38.834" v="0"/>
        <pc:sldMkLst>
          <pc:docMk/>
          <pc:sldMk cId="1752860305" sldId="28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AC56B57B-863D-8C47-9193-B4A92CEDF059}" type="datetimeFigureOut">
              <a:rPr lang="en-US" smtClean="0"/>
              <a:t>2/20/2018</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9191AEC3-0D64-A940-8D62-C5001C1525C8}" type="slidenum">
              <a:rPr lang="en-US" smtClean="0"/>
              <a:t>‹#›</a:t>
            </a:fld>
            <a:endParaRPr lang="en-US"/>
          </a:p>
        </p:txBody>
      </p:sp>
    </p:spTree>
    <p:extLst>
      <p:ext uri="{BB962C8B-B14F-4D97-AF65-F5344CB8AC3E}">
        <p14:creationId xmlns:p14="http://schemas.microsoft.com/office/powerpoint/2010/main" val="4276812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CF540F14-CFB9-4316-997D-EE5316089952}" type="datetimeFigureOut">
              <a:rPr lang="en-US" smtClean="0"/>
              <a:t>2/20/2018</a:t>
            </a:fld>
            <a:endParaRPr lang="en-US"/>
          </a:p>
        </p:txBody>
      </p:sp>
      <p:sp>
        <p:nvSpPr>
          <p:cNvPr id="4" name="Slide Image Placeholder 3"/>
          <p:cNvSpPr>
            <a:spLocks noGrp="1" noRot="1" noChangeAspect="1"/>
          </p:cNvSpPr>
          <p:nvPr>
            <p:ph type="sldImg" idx="2"/>
          </p:nvPr>
        </p:nvSpPr>
        <p:spPr>
          <a:xfrm>
            <a:off x="704850" y="1233488"/>
            <a:ext cx="532606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D8586A0-7BA6-4952-855B-AB93AE234F4D}" type="slidenum">
              <a:rPr lang="en-US" smtClean="0"/>
              <a:t>‹#›</a:t>
            </a:fld>
            <a:endParaRPr lang="en-US"/>
          </a:p>
        </p:txBody>
      </p:sp>
    </p:spTree>
    <p:extLst>
      <p:ext uri="{BB962C8B-B14F-4D97-AF65-F5344CB8AC3E}">
        <p14:creationId xmlns:p14="http://schemas.microsoft.com/office/powerpoint/2010/main" val="889505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Liberia, Social Impact supported the USAID Mission to figure out the best way to make the most of their development dollars by reinforcing results based financing in Liberia’s heath sector.  </a:t>
            </a:r>
            <a:endParaRPr lang="en-US" dirty="0"/>
          </a:p>
        </p:txBody>
      </p:sp>
      <p:sp>
        <p:nvSpPr>
          <p:cNvPr id="4" name="Slide Number Placeholder 3"/>
          <p:cNvSpPr>
            <a:spLocks noGrp="1"/>
          </p:cNvSpPr>
          <p:nvPr>
            <p:ph type="sldNum" sz="quarter" idx="10"/>
          </p:nvPr>
        </p:nvSpPr>
        <p:spPr/>
        <p:txBody>
          <a:bodyPr/>
          <a:lstStyle/>
          <a:p>
            <a:fld id="{8D8586A0-7BA6-4952-855B-AB93AE234F4D}" type="slidenum">
              <a:rPr lang="en-US" smtClean="0"/>
              <a:t>1</a:t>
            </a:fld>
            <a:endParaRPr lang="en-US" dirty="0"/>
          </a:p>
        </p:txBody>
      </p:sp>
    </p:spTree>
    <p:extLst>
      <p:ext uri="{BB962C8B-B14F-4D97-AF65-F5344CB8AC3E}">
        <p14:creationId xmlns:p14="http://schemas.microsoft.com/office/powerpoint/2010/main" val="253925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From 2014 to 2015, Liberia’s</a:t>
            </a:r>
            <a:r>
              <a:rPr lang="en-US" sz="1200" b="0" i="0" kern="1200" baseline="0" dirty="0">
                <a:solidFill>
                  <a:schemeClr val="tx1"/>
                </a:solidFill>
                <a:effectLst/>
                <a:latin typeface="+mn-lt"/>
                <a:ea typeface="+mn-ea"/>
                <a:cs typeface="+mn-cs"/>
              </a:rPr>
              <a:t> Health sector was devastated by the Ebola Virus Disease.  Some health facilities shut down while others operated with limited supplies, resources and staff.  Liberians throughout the country had less access to the health care and resources they need to live healthy lives.  </a:t>
            </a:r>
          </a:p>
          <a:p>
            <a:endParaRPr lang="en-US" sz="1200" b="0" i="0" kern="1200" baseline="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8D8586A0-7BA6-4952-855B-AB93AE234F4D}" type="slidenum">
              <a:rPr lang="en-US" smtClean="0"/>
              <a:t>2</a:t>
            </a:fld>
            <a:endParaRPr lang="en-US" dirty="0"/>
          </a:p>
        </p:txBody>
      </p:sp>
    </p:spTree>
    <p:extLst>
      <p:ext uri="{BB962C8B-B14F-4D97-AF65-F5344CB8AC3E}">
        <p14:creationId xmlns:p14="http://schemas.microsoft.com/office/powerpoint/2010/main" val="27959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rehabilitate the health sector, USAID decided to expand its results-based financing (RBF) program with the Ministry of Health (MOH).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 USAID</a:t>
            </a:r>
            <a:r>
              <a:rPr lang="en-US" sz="1200" b="0" i="0" kern="1200" baseline="0" dirty="0">
                <a:solidFill>
                  <a:schemeClr val="tx1"/>
                </a:solidFill>
                <a:effectLst/>
                <a:latin typeface="+mn-lt"/>
                <a:ea typeface="+mn-ea"/>
                <a:cs typeface="+mn-cs"/>
              </a:rPr>
              <a:t> gives money directly to the Ministry, but rather than basing payments on inputs like electricity bills, salaries and vehicles, they base payments on results like the number of health workers trained, the number of mosquito nets available or the number of women receiving pre natal exams.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This structure is a win </a:t>
            </a:r>
            <a:r>
              <a:rPr lang="en-US" sz="1200" b="0" i="0" kern="1200" baseline="0" dirty="0" err="1">
                <a:solidFill>
                  <a:schemeClr val="tx1"/>
                </a:solidFill>
                <a:effectLst/>
                <a:latin typeface="+mn-lt"/>
                <a:ea typeface="+mn-ea"/>
                <a:cs typeface="+mn-cs"/>
              </a:rPr>
              <a:t>win</a:t>
            </a:r>
            <a:r>
              <a:rPr lang="en-US" sz="1200" b="0" i="0" kern="1200" baseline="0" dirty="0">
                <a:solidFill>
                  <a:schemeClr val="tx1"/>
                </a:solidFill>
                <a:effectLst/>
                <a:latin typeface="+mn-lt"/>
                <a:ea typeface="+mn-ea"/>
                <a:cs typeface="+mn-cs"/>
              </a:rPr>
              <a:t> situation as the US government can reduce its own risk by only paying for results and the Government of Liberia can decide how exactly it will spend its money to achieve their goals.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D8586A0-7BA6-4952-855B-AB93AE234F4D}" type="slidenum">
              <a:rPr lang="en-US" smtClean="0"/>
              <a:t>3</a:t>
            </a:fld>
            <a:endParaRPr lang="en-US"/>
          </a:p>
        </p:txBody>
      </p:sp>
    </p:spTree>
    <p:extLst>
      <p:ext uri="{BB962C8B-B14F-4D97-AF65-F5344CB8AC3E}">
        <p14:creationId xmlns:p14="http://schemas.microsoft.com/office/powerpoint/2010/main" val="3233718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mn-lt"/>
                <a:ea typeface="+mn-ea"/>
                <a:cs typeface="+mn-cs"/>
              </a:rPr>
              <a:t>To pay for results, USAID Needs Data. This is where SI comes in.  SI Provides USAID and the ministry of health with four kinds of data.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First, through focus group discussion, interviews and data analysis, SI identified what results would actually be the most relevant, effective and reasonable to be included in the agreement between the Ministry of health and USAID</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Second, through identifying quality standards and assessing services, SI ensures that the services provided to the Liberian public meet the quality standards of care.</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Third, by conducing verification visits, SI was able to ensure that the results reported by government actors are accurate and verified—holding service providers accountable to their results.</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Finally, through a costing analysis, SI provided the information that USAID needed to ensure that they were paying an appropriate fee for each of the deliverables </a:t>
            </a:r>
          </a:p>
          <a:p>
            <a:endParaRPr lang="en-US" dirty="0"/>
          </a:p>
        </p:txBody>
      </p:sp>
      <p:sp>
        <p:nvSpPr>
          <p:cNvPr id="4" name="Slide Number Placeholder 3"/>
          <p:cNvSpPr>
            <a:spLocks noGrp="1"/>
          </p:cNvSpPr>
          <p:nvPr>
            <p:ph type="sldNum" sz="quarter" idx="10"/>
          </p:nvPr>
        </p:nvSpPr>
        <p:spPr/>
        <p:txBody>
          <a:bodyPr/>
          <a:lstStyle/>
          <a:p>
            <a:fld id="{8D8586A0-7BA6-4952-855B-AB93AE234F4D}" type="slidenum">
              <a:rPr lang="en-US" smtClean="0"/>
              <a:t>4</a:t>
            </a:fld>
            <a:endParaRPr lang="en-US"/>
          </a:p>
        </p:txBody>
      </p:sp>
    </p:spTree>
    <p:extLst>
      <p:ext uri="{BB962C8B-B14F-4D97-AF65-F5344CB8AC3E}">
        <p14:creationId xmlns:p14="http://schemas.microsoft.com/office/powerpoint/2010/main" val="2933871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SI’s blended</a:t>
            </a:r>
            <a:r>
              <a:rPr lang="en-US" sz="1200" b="1" kern="1200" baseline="0" dirty="0">
                <a:solidFill>
                  <a:schemeClr val="tx1"/>
                </a:solidFill>
                <a:effectLst/>
                <a:latin typeface="+mn-lt"/>
                <a:ea typeface="+mn-ea"/>
                <a:cs typeface="+mn-cs"/>
              </a:rPr>
              <a:t> services ultimately gave USAID and the MOH the data they needed to continuously improve this process.  The improvements came in many ways.</a:t>
            </a:r>
          </a:p>
          <a:p>
            <a:endParaRPr lang="en-US" sz="1200" b="1"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First, with effective data in the performance evaluation, </a:t>
            </a:r>
            <a:r>
              <a:rPr lang="en-US" sz="1200" b="1" kern="1200" dirty="0">
                <a:solidFill>
                  <a:schemeClr val="tx1"/>
                </a:solidFill>
                <a:effectLst/>
                <a:latin typeface="+mn-lt"/>
                <a:ea typeface="+mn-ea"/>
                <a:cs typeface="+mn-cs"/>
              </a:rPr>
              <a:t>USAID and MOH were able to accurately</a:t>
            </a:r>
            <a:r>
              <a:rPr lang="en-US" sz="1200" b="1" kern="1200" baseline="0" dirty="0">
                <a:solidFill>
                  <a:schemeClr val="tx1"/>
                </a:solidFill>
                <a:effectLst/>
                <a:latin typeface="+mn-lt"/>
                <a:ea typeface="+mn-ea"/>
                <a:cs typeface="+mn-cs"/>
              </a:rPr>
              <a:t> cost the deliverables and plan better for those results.  With SI’s evaluation in particular USAID and the MOH</a:t>
            </a:r>
            <a:r>
              <a:rPr lang="en-US" sz="1200" b="1" kern="1200" dirty="0">
                <a:solidFill>
                  <a:schemeClr val="tx1"/>
                </a:solidFill>
                <a:effectLst/>
                <a:latin typeface="+mn-lt"/>
                <a:ea typeface="+mn-ea"/>
                <a:cs typeface="+mn-cs"/>
              </a:rPr>
              <a:t> recognized that they were over valuing certain</a:t>
            </a:r>
            <a:r>
              <a:rPr lang="en-US" sz="1200" b="1" kern="1200" baseline="0" dirty="0">
                <a:solidFill>
                  <a:schemeClr val="tx1"/>
                </a:solidFill>
                <a:effectLst/>
                <a:latin typeface="+mn-lt"/>
                <a:ea typeface="+mn-ea"/>
                <a:cs typeface="+mn-cs"/>
              </a:rPr>
              <a:t> deliverables and re-costed the agreement to expand services within the existing $24 million dollar limit—providing more health services to Liberians with the same amount of money in hand. </a:t>
            </a:r>
          </a:p>
          <a:p>
            <a:endParaRPr lang="en-US" sz="1200" b="1"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D8586A0-7BA6-4952-855B-AB93AE234F4D}" type="slidenum">
              <a:rPr lang="en-US" smtClean="0"/>
              <a:t>5</a:t>
            </a:fld>
            <a:endParaRPr lang="en-US"/>
          </a:p>
        </p:txBody>
      </p:sp>
    </p:spTree>
    <p:extLst>
      <p:ext uri="{BB962C8B-B14F-4D97-AF65-F5344CB8AC3E}">
        <p14:creationId xmlns:p14="http://schemas.microsoft.com/office/powerpoint/2010/main" val="3874577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Second, USA</a:t>
            </a:r>
            <a:r>
              <a:rPr lang="en-US" sz="1200" b="0" kern="1200" dirty="0">
                <a:solidFill>
                  <a:schemeClr val="tx1"/>
                </a:solidFill>
                <a:effectLst/>
                <a:latin typeface="+mn-lt"/>
                <a:ea typeface="+mn-ea"/>
                <a:cs typeface="+mn-cs"/>
              </a:rPr>
              <a:t>ID was able to implement clear quality requirements and physically verify results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To date, SI teams travelled to clinics</a:t>
            </a:r>
            <a:r>
              <a:rPr lang="en-US" sz="1200" b="0" kern="1200" baseline="0" dirty="0">
                <a:solidFill>
                  <a:schemeClr val="tx1"/>
                </a:solidFill>
                <a:effectLst/>
                <a:latin typeface="+mn-lt"/>
                <a:ea typeface="+mn-ea"/>
                <a:cs typeface="+mn-cs"/>
              </a:rPr>
              <a:t> and centers and verified the outputs that were reported.  They confirmed that </a:t>
            </a:r>
            <a:r>
              <a:rPr lang="en-US" sz="1200" b="0" kern="1200" dirty="0">
                <a:solidFill>
                  <a:schemeClr val="tx1"/>
                </a:solidFill>
                <a:effectLst/>
                <a:latin typeface="+mn-lt"/>
                <a:ea typeface="+mn-ea"/>
                <a:cs typeface="+mn-cs"/>
              </a:rPr>
              <a:t>21,000 pregnant women were tested for HIV, 12,000 cases of child diarrhea were treated, and 31,000 children received diphtheria-tetanus-pertussis immunization.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While these verifications are important on their own, they have a secondary effect of actually improving service delivery.  Through monitoring trips, SI has seen that, when hospitals and health centers know they are being monitored and have a clear understanding of how exactly they will be monitored and judged, they make improvements to meet those standards.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IN one warehouse, our recommendations helped teams improve their storage of drug supplies.  </a:t>
            </a:r>
            <a:r>
              <a:rPr lang="en-US" sz="1200" b="0" kern="1200" dirty="0">
                <a:solidFill>
                  <a:schemeClr val="tx1"/>
                </a:solidFill>
                <a:effectLst/>
                <a:latin typeface="+mn-lt"/>
                <a:ea typeface="+mn-ea"/>
                <a:cs typeface="+mn-cs"/>
              </a:rPr>
              <a:t>More durable windows were installed and air conditioners replaced. In another</a:t>
            </a:r>
            <a:r>
              <a:rPr lang="en-US" sz="1200" b="0" kern="1200" baseline="0" dirty="0">
                <a:solidFill>
                  <a:schemeClr val="tx1"/>
                </a:solidFill>
                <a:effectLst/>
                <a:latin typeface="+mn-lt"/>
                <a:ea typeface="+mn-ea"/>
                <a:cs typeface="+mn-cs"/>
              </a:rPr>
              <a:t> health center, teams used the standards as encouragement to take better care of their mosquito nets for pregnant and lactating mothers.  </a:t>
            </a:r>
            <a:r>
              <a:rPr lang="en-US" sz="1200" b="0" kern="1200" dirty="0">
                <a:solidFill>
                  <a:schemeClr val="tx1"/>
                </a:solidFill>
                <a:effectLst/>
                <a:latin typeface="+mn-lt"/>
                <a:ea typeface="+mn-ea"/>
                <a:cs typeface="+mn-cs"/>
              </a:rPr>
              <a:t>After</a:t>
            </a:r>
            <a:r>
              <a:rPr lang="en-US" sz="1200" b="0" kern="1200" baseline="0" dirty="0">
                <a:solidFill>
                  <a:schemeClr val="tx1"/>
                </a:solidFill>
                <a:effectLst/>
                <a:latin typeface="+mn-lt"/>
                <a:ea typeface="+mn-ea"/>
                <a:cs typeface="+mn-cs"/>
              </a:rPr>
              <a:t> SIs visits, these nets</a:t>
            </a:r>
            <a:r>
              <a:rPr lang="en-US" sz="1200" b="0" kern="1200" dirty="0">
                <a:solidFill>
                  <a:schemeClr val="tx1"/>
                </a:solidFill>
                <a:effectLst/>
                <a:latin typeface="+mn-lt"/>
                <a:ea typeface="+mn-ea"/>
                <a:cs typeface="+mn-cs"/>
              </a:rPr>
              <a:t> are now properly shelved, organized, and accounted for. And in three counties, </a:t>
            </a:r>
            <a:r>
              <a:rPr lang="en-US" sz="1200" kern="1200" dirty="0">
                <a:solidFill>
                  <a:schemeClr val="tx1"/>
                </a:solidFill>
                <a:effectLst/>
                <a:latin typeface="+mn-lt"/>
                <a:ea typeface="+mn-ea"/>
                <a:cs typeface="+mn-cs"/>
              </a:rPr>
              <a:t>accountants were promoted from local hospitals to the County Health Team level to better support financial management gaps identified during SI’s monitoring. </a:t>
            </a:r>
          </a:p>
        </p:txBody>
      </p:sp>
      <p:sp>
        <p:nvSpPr>
          <p:cNvPr id="4" name="Slide Number Placeholder 3"/>
          <p:cNvSpPr>
            <a:spLocks noGrp="1"/>
          </p:cNvSpPr>
          <p:nvPr>
            <p:ph type="sldNum" sz="quarter" idx="10"/>
          </p:nvPr>
        </p:nvSpPr>
        <p:spPr/>
        <p:txBody>
          <a:bodyPr/>
          <a:lstStyle/>
          <a:p>
            <a:fld id="{8D8586A0-7BA6-4952-855B-AB93AE234F4D}" type="slidenum">
              <a:rPr lang="en-US" smtClean="0"/>
              <a:t>6</a:t>
            </a:fld>
            <a:endParaRPr lang="en-US"/>
          </a:p>
        </p:txBody>
      </p:sp>
    </p:spTree>
    <p:extLst>
      <p:ext uri="{BB962C8B-B14F-4D97-AF65-F5344CB8AC3E}">
        <p14:creationId xmlns:p14="http://schemas.microsoft.com/office/powerpoint/2010/main" val="101892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Ordinary Liberians feel the impact of SI’s work on the cost and quality of their health services.</a:t>
            </a:r>
          </a:p>
          <a:p>
            <a:endParaRPr lang="en-US" dirty="0"/>
          </a:p>
          <a:p>
            <a:r>
              <a:rPr lang="en-US" dirty="0"/>
              <a:t>Healthcare costs are rising globally, and Liberians are ill equipped to cover these costs. Over half the population lives below the poverty line.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SI’s data, and the decisions made by USAID, helped more than half a million Liberians access quality healthcare at a lower cost in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sum of FARA’s indicator results in PIDS, and beneficiaries may be double counted. But, I feel we can use this figure for an internal SI presentation.)</a:t>
            </a:r>
          </a:p>
        </p:txBody>
      </p:sp>
      <p:sp>
        <p:nvSpPr>
          <p:cNvPr id="4" name="Slide Number Placeholder 3"/>
          <p:cNvSpPr>
            <a:spLocks noGrp="1"/>
          </p:cNvSpPr>
          <p:nvPr>
            <p:ph type="sldNum" sz="quarter" idx="10"/>
          </p:nvPr>
        </p:nvSpPr>
        <p:spPr/>
        <p:txBody>
          <a:bodyPr/>
          <a:lstStyle/>
          <a:p>
            <a:fld id="{8D8586A0-7BA6-4952-855B-AB93AE234F4D}" type="slidenum">
              <a:rPr lang="en-US" smtClean="0"/>
              <a:t>7</a:t>
            </a:fld>
            <a:endParaRPr lang="en-US"/>
          </a:p>
        </p:txBody>
      </p:sp>
    </p:spTree>
    <p:extLst>
      <p:ext uri="{BB962C8B-B14F-4D97-AF65-F5344CB8AC3E}">
        <p14:creationId xmlns:p14="http://schemas.microsoft.com/office/powerpoint/2010/main" val="3922265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Five Bullets that summarize why or how your project had impact: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USAID re-cost the RBF agreement with the GOL to improve its cost-effectiveness in response to a recommendation made by SI in its evaluations.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Because of SI’s recommendation to re-cost the RBF agreement, Liberians received better value from the $24 million invested by GOL and USAID in their health services.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USAID implemented stringent requirements to verify RBF deliverables before reimbursing GOL for costs based on SI’s recommendations in its evaluations.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GOL and USAID improved accountability in Liberia’s health system by linking financing to results and engaging SI to independently monitor these results before reimbursement.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No one was checking up on the work or the quality of the work.  </a:t>
            </a:r>
          </a:p>
          <a:p>
            <a:endParaRPr lang="en-US" dirty="0"/>
          </a:p>
        </p:txBody>
      </p:sp>
      <p:sp>
        <p:nvSpPr>
          <p:cNvPr id="4" name="Slide Number Placeholder 3"/>
          <p:cNvSpPr>
            <a:spLocks noGrp="1"/>
          </p:cNvSpPr>
          <p:nvPr>
            <p:ph type="sldNum" sz="quarter" idx="10"/>
          </p:nvPr>
        </p:nvSpPr>
        <p:spPr/>
        <p:txBody>
          <a:bodyPr/>
          <a:lstStyle/>
          <a:p>
            <a:fld id="{8D8586A0-7BA6-4952-855B-AB93AE234F4D}" type="slidenum">
              <a:rPr lang="en-US" smtClean="0"/>
              <a:t>9</a:t>
            </a:fld>
            <a:endParaRPr lang="en-US"/>
          </a:p>
        </p:txBody>
      </p:sp>
    </p:spTree>
    <p:extLst>
      <p:ext uri="{BB962C8B-B14F-4D97-AF65-F5344CB8AC3E}">
        <p14:creationId xmlns:p14="http://schemas.microsoft.com/office/powerpoint/2010/main" val="237149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mn-lt"/>
                <a:ea typeface="+mn-ea"/>
                <a:cs typeface="+mn-cs"/>
              </a:rPr>
              <a:t>While we have already seen results, SI’s support to the ministry and USAID is not a one time effort.  Rather, our services are now integrated into the design of health care service delivery in Liberia.  Through ongoing monitoring trips, verification visits and feedback discussions with the Ministry, SIs data and oversight is an integral component of Health Sector support in Liberia</a:t>
            </a:r>
          </a:p>
        </p:txBody>
      </p:sp>
      <p:sp>
        <p:nvSpPr>
          <p:cNvPr id="4" name="Slide Number Placeholder 3"/>
          <p:cNvSpPr>
            <a:spLocks noGrp="1"/>
          </p:cNvSpPr>
          <p:nvPr>
            <p:ph type="sldNum" sz="quarter" idx="10"/>
          </p:nvPr>
        </p:nvSpPr>
        <p:spPr/>
        <p:txBody>
          <a:bodyPr/>
          <a:lstStyle/>
          <a:p>
            <a:fld id="{8D8586A0-7BA6-4952-855B-AB93AE234F4D}" type="slidenum">
              <a:rPr lang="en-US" smtClean="0"/>
              <a:t>8</a:t>
            </a:fld>
            <a:endParaRPr lang="en-US"/>
          </a:p>
        </p:txBody>
      </p:sp>
    </p:spTree>
    <p:extLst>
      <p:ext uri="{BB962C8B-B14F-4D97-AF65-F5344CB8AC3E}">
        <p14:creationId xmlns:p14="http://schemas.microsoft.com/office/powerpoint/2010/main" val="848894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USDA Bangladesh Post-Project Sustainability.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962066"/>
            <a:ext cx="9144000" cy="6940062"/>
          </a:xfrm>
          <a:prstGeom prst="rect">
            <a:avLst/>
          </a:prstGeom>
        </p:spPr>
      </p:pic>
      <p:pic>
        <p:nvPicPr>
          <p:cNvPr id="2" name="Picture 1"/>
          <p:cNvPicPr>
            <a:picLocks noChangeAspect="1"/>
          </p:cNvPicPr>
          <p:nvPr userDrawn="1"/>
        </p:nvPicPr>
        <p:blipFill>
          <a:blip r:embed="rId3">
            <a:alphaModFix amt="83000"/>
          </a:blip>
          <a:stretch>
            <a:fillRect/>
          </a:stretch>
        </p:blipFill>
        <p:spPr>
          <a:xfrm>
            <a:off x="-160421" y="-573856"/>
            <a:ext cx="6684212" cy="6551852"/>
          </a:xfrm>
          <a:prstGeom prst="rect">
            <a:avLst/>
          </a:prstGeom>
        </p:spPr>
      </p:pic>
      <p:sp>
        <p:nvSpPr>
          <p:cNvPr id="53" name="Title 1"/>
          <p:cNvSpPr>
            <a:spLocks noGrp="1"/>
          </p:cNvSpPr>
          <p:nvPr>
            <p:ph type="ctrTitle" hasCustomPrompt="1"/>
          </p:nvPr>
        </p:nvSpPr>
        <p:spPr>
          <a:xfrm>
            <a:off x="403552" y="364540"/>
            <a:ext cx="3090162" cy="1240693"/>
          </a:xfrm>
        </p:spPr>
        <p:txBody>
          <a:bodyPr/>
          <a:lstStyle>
            <a:lvl1pPr algn="l">
              <a:lnSpc>
                <a:spcPct val="80000"/>
              </a:lnSpc>
              <a:defRPr b="0">
                <a:solidFill>
                  <a:schemeClr val="tx2"/>
                </a:solidFill>
              </a:defRPr>
            </a:lvl1pPr>
          </a:lstStyle>
          <a:p>
            <a:r>
              <a:rPr lang="en-US" dirty="0"/>
              <a:t>CLICK TO EDIT MASTER TITLE STYLE</a:t>
            </a:r>
          </a:p>
        </p:txBody>
      </p:sp>
      <p:sp>
        <p:nvSpPr>
          <p:cNvPr id="58" name="Title 1"/>
          <p:cNvSpPr txBox="1">
            <a:spLocks/>
          </p:cNvSpPr>
          <p:nvPr userDrawn="1"/>
        </p:nvSpPr>
        <p:spPr>
          <a:xfrm>
            <a:off x="403552" y="1757633"/>
            <a:ext cx="3090162" cy="1240693"/>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None/>
              <a:defRPr sz="3000" b="0" kern="1200">
                <a:solidFill>
                  <a:schemeClr val="accent2"/>
                </a:solidFill>
                <a:latin typeface="+mj-lt"/>
                <a:ea typeface="+mj-ea"/>
                <a:cs typeface="+mj-cs"/>
              </a:defRPr>
            </a:lvl1pPr>
          </a:lstStyle>
          <a:p>
            <a:endParaRPr lang="en-US" sz="2500" dirty="0">
              <a:solidFill>
                <a:srgbClr val="FFFFFF"/>
              </a:solidFill>
              <a:latin typeface="+mn-lt"/>
            </a:endParaRPr>
          </a:p>
        </p:txBody>
      </p:sp>
      <p:sp>
        <p:nvSpPr>
          <p:cNvPr id="60" name="Content Placeholder 59"/>
          <p:cNvSpPr>
            <a:spLocks noGrp="1"/>
          </p:cNvSpPr>
          <p:nvPr>
            <p:ph sz="quarter" idx="10" hasCustomPrompt="1"/>
          </p:nvPr>
        </p:nvSpPr>
        <p:spPr>
          <a:xfrm>
            <a:off x="403225" y="1757363"/>
            <a:ext cx="3090863" cy="1463675"/>
          </a:xfrm>
        </p:spPr>
        <p:txBody>
          <a:bodyPr/>
          <a:lstStyle>
            <a:lvl1pPr marL="0" indent="0">
              <a:buNone/>
              <a:defRPr baseline="0">
                <a:solidFill>
                  <a:schemeClr val="bg2"/>
                </a:solidFill>
              </a:defRPr>
            </a:lvl1pPr>
          </a:lstStyle>
          <a:p>
            <a:pPr lvl="0"/>
            <a:r>
              <a:rPr lang="en-US" dirty="0"/>
              <a:t>Click to edit master subtitle</a:t>
            </a:r>
          </a:p>
        </p:txBody>
      </p:sp>
      <p:pic>
        <p:nvPicPr>
          <p:cNvPr id="11" name="Picture 10"/>
          <p:cNvPicPr>
            <a:picLocks noChangeAspect="1"/>
          </p:cNvPicPr>
          <p:nvPr userDrawn="1"/>
        </p:nvPicPr>
        <p:blipFill>
          <a:blip r:embed="rId4"/>
          <a:stretch>
            <a:fillRect/>
          </a:stretch>
        </p:blipFill>
        <p:spPr>
          <a:xfrm>
            <a:off x="526049" y="3990570"/>
            <a:ext cx="2067426" cy="1396910"/>
          </a:xfrm>
          <a:prstGeom prst="rect">
            <a:avLst/>
          </a:prstGeom>
        </p:spPr>
      </p:pic>
    </p:spTree>
    <p:extLst>
      <p:ext uri="{BB962C8B-B14F-4D97-AF65-F5344CB8AC3E}">
        <p14:creationId xmlns:p14="http://schemas.microsoft.com/office/powerpoint/2010/main" val="3814129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53FA5-D202-324B-A4B6-B6374BF7777B}" type="datetimeFigureOut">
              <a:rPr lang="en-US" smtClean="0"/>
              <a:t>2/20/2018</a:t>
            </a:fld>
            <a:endParaRPr lang="en-US"/>
          </a:p>
        </p:txBody>
      </p:sp>
      <p:sp>
        <p:nvSpPr>
          <p:cNvPr id="4" name="Slide Number Placeholder 3"/>
          <p:cNvSpPr>
            <a:spLocks noGrp="1"/>
          </p:cNvSpPr>
          <p:nvPr>
            <p:ph type="sldNum" sz="quarter" idx="12"/>
          </p:nvPr>
        </p:nvSpPr>
        <p:spPr/>
        <p:txBody>
          <a:bodyPr/>
          <a:lstStyle/>
          <a:p>
            <a:fld id="{DB920C5D-D419-1C4E-A1D4-A54CB2276441}" type="slidenum">
              <a:rPr lang="en-US" smtClean="0"/>
              <a:t>‹#›</a:t>
            </a:fld>
            <a:endParaRPr lang="en-US"/>
          </a:p>
        </p:txBody>
      </p:sp>
      <p:pic>
        <p:nvPicPr>
          <p:cNvPr id="5" name="Picture 4" descr="SI logo_RGB-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377" y="5118970"/>
            <a:ext cx="851471" cy="596030"/>
          </a:xfrm>
          <a:prstGeom prst="rect">
            <a:avLst/>
          </a:prstGeom>
        </p:spPr>
      </p:pic>
    </p:spTree>
    <p:extLst>
      <p:ext uri="{BB962C8B-B14F-4D97-AF65-F5344CB8AC3E}">
        <p14:creationId xmlns:p14="http://schemas.microsoft.com/office/powerpoint/2010/main" val="1381521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stretch>
            <a:fillRect/>
          </a:stretch>
        </p:blipFill>
        <p:spPr>
          <a:xfrm rot="10800000">
            <a:off x="0" y="2599821"/>
            <a:ext cx="9144000" cy="3115178"/>
          </a:xfrm>
          <a:prstGeom prst="rect">
            <a:avLst/>
          </a:prstGeom>
        </p:spPr>
      </p:pic>
      <p:sp>
        <p:nvSpPr>
          <p:cNvPr id="14" name="Rectangle 13"/>
          <p:cNvSpPr/>
          <p:nvPr userDrawn="1"/>
        </p:nvSpPr>
        <p:spPr>
          <a:xfrm>
            <a:off x="0" y="3641851"/>
            <a:ext cx="9144000" cy="1092607"/>
          </a:xfrm>
          <a:prstGeom prst="rect">
            <a:avLst/>
          </a:prstGeom>
        </p:spPr>
        <p:txBody>
          <a:bodyPr wrap="square">
            <a:spAutoFit/>
          </a:bodyPr>
          <a:lstStyle/>
          <a:p>
            <a:pPr algn="ctr"/>
            <a:r>
              <a:rPr lang="en-US" sz="2500" dirty="0" err="1">
                <a:solidFill>
                  <a:srgbClr val="FFFFFF"/>
                </a:solidFill>
              </a:rPr>
              <a:t>socialimpact.com</a:t>
            </a:r>
            <a:endParaRPr lang="en-US" sz="2500" dirty="0">
              <a:solidFill>
                <a:srgbClr val="FFFFFF"/>
              </a:solidFill>
            </a:endParaRPr>
          </a:p>
          <a:p>
            <a:pPr algn="ctr"/>
            <a:r>
              <a:rPr lang="en-US" sz="2000" dirty="0">
                <a:solidFill>
                  <a:srgbClr val="FFFFFF"/>
                </a:solidFill>
              </a:rPr>
              <a:t>2300 Clarendon Blvd. #1000, Arlington, VA 22201 </a:t>
            </a:r>
            <a:br>
              <a:rPr lang="en-US" sz="2000" dirty="0">
                <a:solidFill>
                  <a:srgbClr val="FFFFFF"/>
                </a:solidFill>
              </a:rPr>
            </a:br>
            <a:r>
              <a:rPr lang="en-US" sz="2000" dirty="0">
                <a:solidFill>
                  <a:srgbClr val="FFFFFF"/>
                </a:solidFill>
              </a:rPr>
              <a:t>703.465.1884</a:t>
            </a:r>
          </a:p>
        </p:txBody>
      </p:sp>
      <p:pic>
        <p:nvPicPr>
          <p:cNvPr id="15" name="Picture 14" descr="SI logo_RGB-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16" y="513879"/>
            <a:ext cx="2979917" cy="2085942"/>
          </a:xfrm>
          <a:prstGeom prst="rect">
            <a:avLst/>
          </a:prstGeom>
        </p:spPr>
      </p:pic>
    </p:spTree>
    <p:extLst>
      <p:ext uri="{BB962C8B-B14F-4D97-AF65-F5344CB8AC3E}">
        <p14:creationId xmlns:p14="http://schemas.microsoft.com/office/powerpoint/2010/main" val="551506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6154" t="3282" r="17503" b="-3282"/>
          <a:stretch/>
        </p:blipFill>
        <p:spPr>
          <a:xfrm flipH="1">
            <a:off x="1941095" y="-1"/>
            <a:ext cx="7202905" cy="6008773"/>
          </a:xfrm>
          <a:prstGeom prst="rect">
            <a:avLst/>
          </a:prstGeom>
        </p:spPr>
      </p:pic>
      <p:pic>
        <p:nvPicPr>
          <p:cNvPr id="5" name="Picture 4"/>
          <p:cNvPicPr>
            <a:picLocks noChangeAspect="1"/>
          </p:cNvPicPr>
          <p:nvPr userDrawn="1"/>
        </p:nvPicPr>
        <p:blipFill>
          <a:blip r:embed="rId3">
            <a:alphaModFix amt="83000"/>
          </a:blip>
          <a:stretch>
            <a:fillRect/>
          </a:stretch>
        </p:blipFill>
        <p:spPr>
          <a:xfrm>
            <a:off x="0" y="-100167"/>
            <a:ext cx="6684212" cy="6551852"/>
          </a:xfrm>
          <a:prstGeom prst="rect">
            <a:avLst/>
          </a:prstGeom>
        </p:spPr>
      </p:pic>
      <p:sp>
        <p:nvSpPr>
          <p:cNvPr id="7" name="Content Placeholder 59"/>
          <p:cNvSpPr>
            <a:spLocks noGrp="1"/>
          </p:cNvSpPr>
          <p:nvPr>
            <p:ph sz="quarter" idx="10" hasCustomPrompt="1"/>
          </p:nvPr>
        </p:nvSpPr>
        <p:spPr>
          <a:xfrm>
            <a:off x="403225" y="1757363"/>
            <a:ext cx="3090863" cy="1463675"/>
          </a:xfrm>
        </p:spPr>
        <p:txBody>
          <a:bodyPr/>
          <a:lstStyle>
            <a:lvl1pPr marL="0" indent="0">
              <a:buNone/>
              <a:defRPr baseline="0">
                <a:solidFill>
                  <a:schemeClr val="bg2"/>
                </a:solidFill>
              </a:defRPr>
            </a:lvl1pPr>
          </a:lstStyle>
          <a:p>
            <a:pPr lvl="0"/>
            <a:r>
              <a:rPr lang="en-US" dirty="0"/>
              <a:t>Click to edit master subtitle</a:t>
            </a:r>
          </a:p>
        </p:txBody>
      </p:sp>
      <p:pic>
        <p:nvPicPr>
          <p:cNvPr id="8" name="Picture 7"/>
          <p:cNvPicPr>
            <a:picLocks noChangeAspect="1"/>
          </p:cNvPicPr>
          <p:nvPr userDrawn="1"/>
        </p:nvPicPr>
        <p:blipFill>
          <a:blip r:embed="rId4"/>
          <a:stretch>
            <a:fillRect/>
          </a:stretch>
        </p:blipFill>
        <p:spPr>
          <a:xfrm>
            <a:off x="526049" y="3990570"/>
            <a:ext cx="2067426" cy="1396910"/>
          </a:xfrm>
          <a:prstGeom prst="rect">
            <a:avLst/>
          </a:prstGeom>
        </p:spPr>
      </p:pic>
      <p:sp>
        <p:nvSpPr>
          <p:cNvPr id="2" name="Title 1"/>
          <p:cNvSpPr>
            <a:spLocks noGrp="1"/>
          </p:cNvSpPr>
          <p:nvPr>
            <p:ph type="title" hasCustomPrompt="1"/>
          </p:nvPr>
        </p:nvSpPr>
        <p:spPr>
          <a:xfrm>
            <a:off x="457200" y="228865"/>
            <a:ext cx="3036888" cy="1528497"/>
          </a:xfrm>
        </p:spPr>
        <p:txBody>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635296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ustom Layou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flipH="1">
            <a:off x="1536700" y="0"/>
            <a:ext cx="7607300" cy="5705474"/>
          </a:xfrm>
          <a:prstGeom prst="rect">
            <a:avLst/>
          </a:prstGeom>
        </p:spPr>
      </p:pic>
      <p:pic>
        <p:nvPicPr>
          <p:cNvPr id="5" name="Picture 4"/>
          <p:cNvPicPr>
            <a:picLocks noChangeAspect="1"/>
          </p:cNvPicPr>
          <p:nvPr userDrawn="1"/>
        </p:nvPicPr>
        <p:blipFill>
          <a:blip r:embed="rId3">
            <a:alphaModFix amt="83000"/>
          </a:blip>
          <a:stretch>
            <a:fillRect/>
          </a:stretch>
        </p:blipFill>
        <p:spPr>
          <a:xfrm>
            <a:off x="0" y="-100167"/>
            <a:ext cx="4876800" cy="6551852"/>
          </a:xfrm>
          <a:prstGeom prst="rect">
            <a:avLst/>
          </a:prstGeom>
        </p:spPr>
      </p:pic>
      <p:sp>
        <p:nvSpPr>
          <p:cNvPr id="7" name="Content Placeholder 59"/>
          <p:cNvSpPr>
            <a:spLocks noGrp="1"/>
          </p:cNvSpPr>
          <p:nvPr>
            <p:ph sz="quarter" idx="10" hasCustomPrompt="1"/>
          </p:nvPr>
        </p:nvSpPr>
        <p:spPr>
          <a:xfrm>
            <a:off x="403225" y="1757363"/>
            <a:ext cx="3090863" cy="1463675"/>
          </a:xfrm>
        </p:spPr>
        <p:txBody>
          <a:bodyPr/>
          <a:lstStyle>
            <a:lvl1pPr marL="0" indent="0">
              <a:buNone/>
              <a:defRPr baseline="0">
                <a:solidFill>
                  <a:schemeClr val="bg2"/>
                </a:solidFill>
              </a:defRPr>
            </a:lvl1pPr>
          </a:lstStyle>
          <a:p>
            <a:pPr lvl="0"/>
            <a:r>
              <a:rPr lang="en-US" dirty="0"/>
              <a:t>Click to edit master subtitle</a:t>
            </a:r>
          </a:p>
        </p:txBody>
      </p:sp>
      <p:pic>
        <p:nvPicPr>
          <p:cNvPr id="8" name="Picture 7"/>
          <p:cNvPicPr>
            <a:picLocks noChangeAspect="1"/>
          </p:cNvPicPr>
          <p:nvPr userDrawn="1"/>
        </p:nvPicPr>
        <p:blipFill>
          <a:blip r:embed="rId4"/>
          <a:stretch>
            <a:fillRect/>
          </a:stretch>
        </p:blipFill>
        <p:spPr>
          <a:xfrm>
            <a:off x="526049" y="3990570"/>
            <a:ext cx="2067426" cy="1396910"/>
          </a:xfrm>
          <a:prstGeom prst="rect">
            <a:avLst/>
          </a:prstGeom>
        </p:spPr>
      </p:pic>
      <p:sp>
        <p:nvSpPr>
          <p:cNvPr id="2" name="Title 1"/>
          <p:cNvSpPr>
            <a:spLocks noGrp="1"/>
          </p:cNvSpPr>
          <p:nvPr>
            <p:ph type="title" hasCustomPrompt="1"/>
          </p:nvPr>
        </p:nvSpPr>
        <p:spPr>
          <a:xfrm>
            <a:off x="457200" y="228865"/>
            <a:ext cx="3036888" cy="1528497"/>
          </a:xfrm>
        </p:spPr>
        <p:txBody>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31776469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USDA Bangladesh Post-Project Sustainability.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962066"/>
            <a:ext cx="9144000" cy="6940062"/>
          </a:xfrm>
          <a:prstGeom prst="rect">
            <a:avLst/>
          </a:prstGeom>
        </p:spPr>
      </p:pic>
      <p:pic>
        <p:nvPicPr>
          <p:cNvPr id="2" name="Picture 1"/>
          <p:cNvPicPr>
            <a:picLocks noChangeAspect="1"/>
          </p:cNvPicPr>
          <p:nvPr userDrawn="1"/>
        </p:nvPicPr>
        <p:blipFill>
          <a:blip r:embed="rId3">
            <a:alphaModFix amt="83000"/>
          </a:blip>
          <a:stretch>
            <a:fillRect/>
          </a:stretch>
        </p:blipFill>
        <p:spPr>
          <a:xfrm>
            <a:off x="-160421" y="-573856"/>
            <a:ext cx="6684212" cy="6551852"/>
          </a:xfrm>
          <a:prstGeom prst="rect">
            <a:avLst/>
          </a:prstGeom>
        </p:spPr>
      </p:pic>
      <p:sp>
        <p:nvSpPr>
          <p:cNvPr id="53" name="Title 1"/>
          <p:cNvSpPr>
            <a:spLocks noGrp="1"/>
          </p:cNvSpPr>
          <p:nvPr>
            <p:ph type="ctrTitle" hasCustomPrompt="1"/>
          </p:nvPr>
        </p:nvSpPr>
        <p:spPr>
          <a:xfrm>
            <a:off x="403552" y="364540"/>
            <a:ext cx="3090162" cy="1240693"/>
          </a:xfrm>
        </p:spPr>
        <p:txBody>
          <a:bodyPr/>
          <a:lstStyle>
            <a:lvl1pPr algn="l">
              <a:lnSpc>
                <a:spcPct val="80000"/>
              </a:lnSpc>
              <a:defRPr b="0">
                <a:solidFill>
                  <a:schemeClr val="tx2"/>
                </a:solidFill>
              </a:defRPr>
            </a:lvl1pPr>
          </a:lstStyle>
          <a:p>
            <a:r>
              <a:rPr lang="en-US" dirty="0"/>
              <a:t>CLICK TO EDIT MASTER TITLE STYLE</a:t>
            </a:r>
          </a:p>
        </p:txBody>
      </p:sp>
      <p:sp>
        <p:nvSpPr>
          <p:cNvPr id="58" name="Title 1"/>
          <p:cNvSpPr txBox="1">
            <a:spLocks/>
          </p:cNvSpPr>
          <p:nvPr userDrawn="1"/>
        </p:nvSpPr>
        <p:spPr>
          <a:xfrm>
            <a:off x="403552" y="1757633"/>
            <a:ext cx="3090162" cy="1240693"/>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None/>
              <a:defRPr sz="3000" b="0" kern="1200">
                <a:solidFill>
                  <a:schemeClr val="accent2"/>
                </a:solidFill>
                <a:latin typeface="+mj-lt"/>
                <a:ea typeface="+mj-ea"/>
                <a:cs typeface="+mj-cs"/>
              </a:defRPr>
            </a:lvl1pPr>
          </a:lstStyle>
          <a:p>
            <a:endParaRPr lang="en-US" sz="2500" dirty="0">
              <a:solidFill>
                <a:srgbClr val="FFFFFF"/>
              </a:solidFill>
              <a:latin typeface="+mn-lt"/>
            </a:endParaRPr>
          </a:p>
        </p:txBody>
      </p:sp>
      <p:sp>
        <p:nvSpPr>
          <p:cNvPr id="60" name="Content Placeholder 59"/>
          <p:cNvSpPr>
            <a:spLocks noGrp="1"/>
          </p:cNvSpPr>
          <p:nvPr>
            <p:ph sz="quarter" idx="10" hasCustomPrompt="1"/>
          </p:nvPr>
        </p:nvSpPr>
        <p:spPr>
          <a:xfrm>
            <a:off x="403225" y="1757363"/>
            <a:ext cx="3090863" cy="1463675"/>
          </a:xfrm>
        </p:spPr>
        <p:txBody>
          <a:bodyPr/>
          <a:lstStyle>
            <a:lvl1pPr marL="0" indent="0">
              <a:buNone/>
              <a:defRPr baseline="0">
                <a:solidFill>
                  <a:schemeClr val="bg2"/>
                </a:solidFill>
              </a:defRPr>
            </a:lvl1pPr>
          </a:lstStyle>
          <a:p>
            <a:pPr lvl="0"/>
            <a:r>
              <a:rPr lang="en-US" dirty="0"/>
              <a:t>Click to edit master subtitle</a:t>
            </a:r>
          </a:p>
        </p:txBody>
      </p:sp>
      <p:pic>
        <p:nvPicPr>
          <p:cNvPr id="11" name="Picture 10"/>
          <p:cNvPicPr>
            <a:picLocks noChangeAspect="1"/>
          </p:cNvPicPr>
          <p:nvPr userDrawn="1"/>
        </p:nvPicPr>
        <p:blipFill>
          <a:blip r:embed="rId4"/>
          <a:stretch>
            <a:fillRect/>
          </a:stretch>
        </p:blipFill>
        <p:spPr>
          <a:xfrm>
            <a:off x="526049" y="3990570"/>
            <a:ext cx="2067426" cy="1396910"/>
          </a:xfrm>
          <a:prstGeom prst="rect">
            <a:avLst/>
          </a:prstGeom>
        </p:spPr>
      </p:pic>
    </p:spTree>
    <p:extLst>
      <p:ext uri="{BB962C8B-B14F-4D97-AF65-F5344CB8AC3E}">
        <p14:creationId xmlns:p14="http://schemas.microsoft.com/office/powerpoint/2010/main" val="244521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descr="Bunundi_2013 CM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09844"/>
            <a:ext cx="10628924" cy="7776517"/>
          </a:xfrm>
          <a:prstGeom prst="rect">
            <a:avLst/>
          </a:prstGeom>
        </p:spPr>
      </p:pic>
      <p:pic>
        <p:nvPicPr>
          <p:cNvPr id="7" name="Picture 6"/>
          <p:cNvPicPr>
            <a:picLocks noChangeAspect="1"/>
          </p:cNvPicPr>
          <p:nvPr userDrawn="1"/>
        </p:nvPicPr>
        <p:blipFill>
          <a:blip r:embed="rId3">
            <a:alphaModFix amt="83000"/>
          </a:blip>
          <a:stretch>
            <a:fillRect/>
          </a:stretch>
        </p:blipFill>
        <p:spPr>
          <a:xfrm>
            <a:off x="-160421" y="-573856"/>
            <a:ext cx="6684212" cy="6551852"/>
          </a:xfrm>
          <a:prstGeom prst="rect">
            <a:avLst/>
          </a:prstGeom>
        </p:spPr>
      </p:pic>
      <p:sp>
        <p:nvSpPr>
          <p:cNvPr id="9" name="Title 1"/>
          <p:cNvSpPr>
            <a:spLocks noGrp="1"/>
          </p:cNvSpPr>
          <p:nvPr>
            <p:ph type="ctrTitle" hasCustomPrompt="1"/>
          </p:nvPr>
        </p:nvSpPr>
        <p:spPr>
          <a:xfrm>
            <a:off x="403552" y="364540"/>
            <a:ext cx="3090162" cy="1240693"/>
          </a:xfrm>
        </p:spPr>
        <p:txBody>
          <a:bodyPr/>
          <a:lstStyle>
            <a:lvl1pPr algn="l">
              <a:lnSpc>
                <a:spcPct val="80000"/>
              </a:lnSpc>
              <a:defRPr b="0">
                <a:solidFill>
                  <a:srgbClr val="26588D"/>
                </a:solidFill>
              </a:defRPr>
            </a:lvl1pPr>
          </a:lstStyle>
          <a:p>
            <a:r>
              <a:rPr lang="en-US" dirty="0"/>
              <a:t>CLICK TO EDIT MASTER TITLE STYLE</a:t>
            </a:r>
          </a:p>
        </p:txBody>
      </p:sp>
      <p:sp>
        <p:nvSpPr>
          <p:cNvPr id="12" name="Content Placeholder 59"/>
          <p:cNvSpPr>
            <a:spLocks noGrp="1"/>
          </p:cNvSpPr>
          <p:nvPr>
            <p:ph sz="quarter" idx="10" hasCustomPrompt="1"/>
          </p:nvPr>
        </p:nvSpPr>
        <p:spPr>
          <a:xfrm>
            <a:off x="403225" y="1757363"/>
            <a:ext cx="3090863" cy="1463675"/>
          </a:xfrm>
        </p:spPr>
        <p:txBody>
          <a:bodyPr/>
          <a:lstStyle>
            <a:lvl1pPr marL="0" indent="0">
              <a:buNone/>
              <a:defRPr baseline="0">
                <a:solidFill>
                  <a:schemeClr val="bg2"/>
                </a:solidFill>
              </a:defRPr>
            </a:lvl1pPr>
          </a:lstStyle>
          <a:p>
            <a:pPr lvl="0"/>
            <a:r>
              <a:rPr lang="en-US" dirty="0"/>
              <a:t>Click to edit master subtitle</a:t>
            </a:r>
          </a:p>
        </p:txBody>
      </p:sp>
      <p:pic>
        <p:nvPicPr>
          <p:cNvPr id="13" name="Picture 12"/>
          <p:cNvPicPr>
            <a:picLocks noChangeAspect="1"/>
          </p:cNvPicPr>
          <p:nvPr userDrawn="1"/>
        </p:nvPicPr>
        <p:blipFill>
          <a:blip r:embed="rId4"/>
          <a:stretch>
            <a:fillRect/>
          </a:stretch>
        </p:blipFill>
        <p:spPr>
          <a:xfrm>
            <a:off x="526049" y="3990570"/>
            <a:ext cx="2067426" cy="1396910"/>
          </a:xfrm>
          <a:prstGeom prst="rect">
            <a:avLst/>
          </a:prstGeom>
        </p:spPr>
      </p:pic>
    </p:spTree>
    <p:extLst>
      <p:ext uri="{BB962C8B-B14F-4D97-AF65-F5344CB8AC3E}">
        <p14:creationId xmlns:p14="http://schemas.microsoft.com/office/powerpoint/2010/main" val="2489381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descr="Bazaar 20 (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17" y="0"/>
            <a:ext cx="9202118" cy="5715000"/>
          </a:xfrm>
          <a:prstGeom prst="rect">
            <a:avLst/>
          </a:prstGeom>
        </p:spPr>
      </p:pic>
      <p:pic>
        <p:nvPicPr>
          <p:cNvPr id="5" name="Picture 4"/>
          <p:cNvPicPr>
            <a:picLocks noChangeAspect="1"/>
          </p:cNvPicPr>
          <p:nvPr userDrawn="1"/>
        </p:nvPicPr>
        <p:blipFill>
          <a:blip r:embed="rId3">
            <a:alphaModFix amt="83000"/>
          </a:blip>
          <a:stretch>
            <a:fillRect/>
          </a:stretch>
        </p:blipFill>
        <p:spPr>
          <a:xfrm>
            <a:off x="-160421" y="-573856"/>
            <a:ext cx="6684212" cy="6551852"/>
          </a:xfrm>
          <a:prstGeom prst="rect">
            <a:avLst/>
          </a:prstGeom>
        </p:spPr>
      </p:pic>
      <p:sp>
        <p:nvSpPr>
          <p:cNvPr id="6" name="Title 1"/>
          <p:cNvSpPr txBox="1">
            <a:spLocks/>
          </p:cNvSpPr>
          <p:nvPr userDrawn="1"/>
        </p:nvSpPr>
        <p:spPr>
          <a:xfrm>
            <a:off x="403552" y="364540"/>
            <a:ext cx="3090162" cy="1240693"/>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None/>
              <a:defRPr sz="3000" b="0" kern="1200">
                <a:solidFill>
                  <a:srgbClr val="26588D"/>
                </a:solidFill>
                <a:latin typeface="+mj-lt"/>
                <a:ea typeface="+mj-ea"/>
                <a:cs typeface="+mj-cs"/>
              </a:defRPr>
            </a:lvl1pPr>
          </a:lstStyle>
          <a:p>
            <a:r>
              <a:rPr lang="en-US" dirty="0"/>
              <a:t>CLICK TO EDIT MASTER TITLE STYLE</a:t>
            </a:r>
          </a:p>
        </p:txBody>
      </p:sp>
      <p:sp>
        <p:nvSpPr>
          <p:cNvPr id="7" name="Content Placeholder 59"/>
          <p:cNvSpPr>
            <a:spLocks noGrp="1"/>
          </p:cNvSpPr>
          <p:nvPr>
            <p:ph sz="quarter" idx="10" hasCustomPrompt="1"/>
          </p:nvPr>
        </p:nvSpPr>
        <p:spPr>
          <a:xfrm>
            <a:off x="403225" y="1757363"/>
            <a:ext cx="3090863" cy="1463675"/>
          </a:xfrm>
        </p:spPr>
        <p:txBody>
          <a:bodyPr/>
          <a:lstStyle>
            <a:lvl1pPr marL="0" indent="0">
              <a:buNone/>
              <a:defRPr baseline="0">
                <a:solidFill>
                  <a:schemeClr val="bg2"/>
                </a:solidFill>
              </a:defRPr>
            </a:lvl1pPr>
          </a:lstStyle>
          <a:p>
            <a:pPr lvl="0"/>
            <a:r>
              <a:rPr lang="en-US" dirty="0"/>
              <a:t>Click to edit master subtitle</a:t>
            </a:r>
          </a:p>
        </p:txBody>
      </p:sp>
      <p:pic>
        <p:nvPicPr>
          <p:cNvPr id="8" name="Picture 7"/>
          <p:cNvPicPr>
            <a:picLocks noChangeAspect="1"/>
          </p:cNvPicPr>
          <p:nvPr userDrawn="1"/>
        </p:nvPicPr>
        <p:blipFill>
          <a:blip r:embed="rId4"/>
          <a:stretch>
            <a:fillRect/>
          </a:stretch>
        </p:blipFill>
        <p:spPr>
          <a:xfrm>
            <a:off x="526049" y="3990570"/>
            <a:ext cx="2067426" cy="1396910"/>
          </a:xfrm>
          <a:prstGeom prst="rect">
            <a:avLst/>
          </a:prstGeom>
        </p:spPr>
      </p:pic>
    </p:spTree>
    <p:extLst>
      <p:ext uri="{BB962C8B-B14F-4D97-AF65-F5344CB8AC3E}">
        <p14:creationId xmlns:p14="http://schemas.microsoft.com/office/powerpoint/2010/main" val="3136148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descr="GEM 3 Philippines 201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56230"/>
            <a:ext cx="10238154" cy="8371076"/>
          </a:xfrm>
          <a:prstGeom prst="rect">
            <a:avLst/>
          </a:prstGeom>
        </p:spPr>
      </p:pic>
      <p:pic>
        <p:nvPicPr>
          <p:cNvPr id="5" name="Picture 4"/>
          <p:cNvPicPr>
            <a:picLocks noChangeAspect="1"/>
          </p:cNvPicPr>
          <p:nvPr userDrawn="1"/>
        </p:nvPicPr>
        <p:blipFill>
          <a:blip r:embed="rId3">
            <a:alphaModFix amt="83000"/>
          </a:blip>
          <a:stretch>
            <a:fillRect/>
          </a:stretch>
        </p:blipFill>
        <p:spPr>
          <a:xfrm>
            <a:off x="-160421" y="-573856"/>
            <a:ext cx="6684212" cy="6551852"/>
          </a:xfrm>
          <a:prstGeom prst="rect">
            <a:avLst/>
          </a:prstGeom>
        </p:spPr>
      </p:pic>
      <p:sp>
        <p:nvSpPr>
          <p:cNvPr id="6" name="Title 1"/>
          <p:cNvSpPr txBox="1">
            <a:spLocks/>
          </p:cNvSpPr>
          <p:nvPr userDrawn="1"/>
        </p:nvSpPr>
        <p:spPr>
          <a:xfrm>
            <a:off x="403552" y="364540"/>
            <a:ext cx="3090162" cy="1240693"/>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None/>
              <a:defRPr sz="3000" b="0" kern="1200">
                <a:solidFill>
                  <a:srgbClr val="26588D"/>
                </a:solidFill>
                <a:latin typeface="+mj-lt"/>
                <a:ea typeface="+mj-ea"/>
                <a:cs typeface="+mj-cs"/>
              </a:defRPr>
            </a:lvl1pPr>
          </a:lstStyle>
          <a:p>
            <a:r>
              <a:rPr lang="en-US" dirty="0"/>
              <a:t>CLICK TO EDIT MASTER TITLE STYLE</a:t>
            </a:r>
          </a:p>
        </p:txBody>
      </p:sp>
      <p:sp>
        <p:nvSpPr>
          <p:cNvPr id="7" name="Content Placeholder 59"/>
          <p:cNvSpPr>
            <a:spLocks noGrp="1"/>
          </p:cNvSpPr>
          <p:nvPr>
            <p:ph sz="quarter" idx="10" hasCustomPrompt="1"/>
          </p:nvPr>
        </p:nvSpPr>
        <p:spPr>
          <a:xfrm>
            <a:off x="403225" y="1757363"/>
            <a:ext cx="3090863" cy="1463675"/>
          </a:xfrm>
        </p:spPr>
        <p:txBody>
          <a:bodyPr/>
          <a:lstStyle>
            <a:lvl1pPr marL="0" indent="0">
              <a:buNone/>
              <a:defRPr baseline="0">
                <a:solidFill>
                  <a:schemeClr val="bg2"/>
                </a:solidFill>
              </a:defRPr>
            </a:lvl1pPr>
          </a:lstStyle>
          <a:p>
            <a:pPr lvl="0"/>
            <a:r>
              <a:rPr lang="en-US" dirty="0"/>
              <a:t>Click to edit master subtitle</a:t>
            </a:r>
          </a:p>
        </p:txBody>
      </p:sp>
      <p:pic>
        <p:nvPicPr>
          <p:cNvPr id="8" name="Picture 7"/>
          <p:cNvPicPr>
            <a:picLocks noChangeAspect="1"/>
          </p:cNvPicPr>
          <p:nvPr userDrawn="1"/>
        </p:nvPicPr>
        <p:blipFill>
          <a:blip r:embed="rId4"/>
          <a:stretch>
            <a:fillRect/>
          </a:stretch>
        </p:blipFill>
        <p:spPr>
          <a:xfrm>
            <a:off x="526049" y="3990570"/>
            <a:ext cx="2067426" cy="1396910"/>
          </a:xfrm>
          <a:prstGeom prst="rect">
            <a:avLst/>
          </a:prstGeom>
        </p:spPr>
      </p:pic>
    </p:spTree>
    <p:extLst>
      <p:ext uri="{BB962C8B-B14F-4D97-AF65-F5344CB8AC3E}">
        <p14:creationId xmlns:p14="http://schemas.microsoft.com/office/powerpoint/2010/main" val="3237583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268414" y="-366526"/>
            <a:ext cx="6934200" cy="6198754"/>
          </a:xfrm>
          <a:prstGeom prst="rect">
            <a:avLst/>
          </a:prstGeom>
        </p:spPr>
      </p:pic>
      <p:pic>
        <p:nvPicPr>
          <p:cNvPr id="6" name="Picture 5"/>
          <p:cNvPicPr>
            <a:picLocks noChangeAspect="1"/>
          </p:cNvPicPr>
          <p:nvPr userDrawn="1"/>
        </p:nvPicPr>
        <p:blipFill>
          <a:blip r:embed="rId3"/>
          <a:stretch>
            <a:fillRect/>
          </a:stretch>
        </p:blipFill>
        <p:spPr>
          <a:xfrm>
            <a:off x="699838" y="1795459"/>
            <a:ext cx="2211393" cy="1494185"/>
          </a:xfrm>
          <a:prstGeom prst="rect">
            <a:avLst/>
          </a:prstGeom>
        </p:spPr>
      </p:pic>
      <p:sp>
        <p:nvSpPr>
          <p:cNvPr id="2" name="Title 1"/>
          <p:cNvSpPr>
            <a:spLocks noGrp="1"/>
          </p:cNvSpPr>
          <p:nvPr>
            <p:ph type="title" hasCustomPrompt="1"/>
          </p:nvPr>
        </p:nvSpPr>
        <p:spPr>
          <a:xfrm>
            <a:off x="4652211" y="2165682"/>
            <a:ext cx="4144211" cy="1029374"/>
          </a:xfrm>
        </p:spPr>
        <p:txBody>
          <a:bodyPr/>
          <a:lstStyle>
            <a:lvl1pPr>
              <a:lnSpc>
                <a:spcPct val="80000"/>
              </a:lnSpc>
              <a:defRPr>
                <a:solidFill>
                  <a:schemeClr val="bg1"/>
                </a:solidFill>
              </a:defRPr>
            </a:lvl1pPr>
          </a:lstStyle>
          <a:p>
            <a:r>
              <a:rPr lang="en-US" dirty="0"/>
              <a:t>CLICK TO EDIT MASTER TITLE STYLE</a:t>
            </a:r>
          </a:p>
        </p:txBody>
      </p:sp>
      <p:sp>
        <p:nvSpPr>
          <p:cNvPr id="10" name="Text Placeholder 9"/>
          <p:cNvSpPr>
            <a:spLocks noGrp="1"/>
          </p:cNvSpPr>
          <p:nvPr>
            <p:ph type="body" sz="quarter" idx="10"/>
          </p:nvPr>
        </p:nvSpPr>
        <p:spPr>
          <a:xfrm>
            <a:off x="4652210" y="3289645"/>
            <a:ext cx="4144631" cy="443869"/>
          </a:xfrm>
        </p:spPr>
        <p:txBody>
          <a:bodyPr/>
          <a:lstStyle>
            <a:lvl1pPr marL="0" indent="0">
              <a:buNone/>
              <a:defRPr>
                <a:solidFill>
                  <a:schemeClr val="bg1"/>
                </a:solidFill>
              </a:defRPr>
            </a:lvl1pPr>
            <a:lvl2pPr marL="457200" indent="0">
              <a:buNone/>
              <a:defRPr>
                <a:solidFill>
                  <a:srgbClr val="BFBFBF"/>
                </a:solidFill>
              </a:defRPr>
            </a:lvl2pPr>
            <a:lvl3pPr marL="914400" indent="0">
              <a:buNone/>
              <a:defRPr>
                <a:solidFill>
                  <a:srgbClr val="BFBFBF"/>
                </a:solidFill>
              </a:defRPr>
            </a:lvl3pPr>
            <a:lvl4pPr marL="1371600" indent="0">
              <a:buNone/>
              <a:defRPr>
                <a:solidFill>
                  <a:srgbClr val="BFBFBF"/>
                </a:solidFill>
              </a:defRPr>
            </a:lvl4pPr>
            <a:lvl5pPr marL="1828800" indent="0">
              <a:buNone/>
              <a:defRPr>
                <a:solidFill>
                  <a:srgbClr val="BFBFBF"/>
                </a:solidFill>
              </a:defRPr>
            </a:lvl5pPr>
          </a:lstStyle>
          <a:p>
            <a:pPr lvl="0"/>
            <a:r>
              <a:rPr lang="en-US" dirty="0"/>
              <a:t>Click to edit Master text styles</a:t>
            </a:r>
          </a:p>
        </p:txBody>
      </p:sp>
      <p:cxnSp>
        <p:nvCxnSpPr>
          <p:cNvPr id="13" name="Straight Connector 12"/>
          <p:cNvCxnSpPr/>
          <p:nvPr userDrawn="1"/>
        </p:nvCxnSpPr>
        <p:spPr>
          <a:xfrm>
            <a:off x="4785896" y="3262909"/>
            <a:ext cx="401052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2156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1504462"/>
          </a:xfrm>
          <a:prstGeom prst="rect">
            <a:avLst/>
          </a:prstGeom>
        </p:spPr>
      </p:pic>
      <p:sp>
        <p:nvSpPr>
          <p:cNvPr id="2" name="Title 1"/>
          <p:cNvSpPr>
            <a:spLocks noGrp="1"/>
          </p:cNvSpPr>
          <p:nvPr>
            <p:ph type="title" hasCustomPrompt="1"/>
          </p:nvPr>
        </p:nvSpPr>
        <p:spPr>
          <a:xfrm>
            <a:off x="457200" y="228866"/>
            <a:ext cx="8229600" cy="826211"/>
          </a:xfrm>
        </p:spPr>
        <p:txBody>
          <a:bodyPr>
            <a:normAutofit/>
          </a:bodyPr>
          <a:lstStyle>
            <a:lvl1pPr algn="l">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416537"/>
            <a:ext cx="8229600" cy="3688599"/>
          </a:xfrm>
        </p:spPr>
        <p:txBody>
          <a:bodyPr/>
          <a:lstStyle>
            <a:lvl1pPr>
              <a:defRPr sz="2500"/>
            </a:lvl1pPr>
            <a:lvl2pPr>
              <a:defRPr sz="2000"/>
            </a:lvl2pPr>
            <a:lvl3pPr>
              <a:defRPr sz="15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37953FA5-D202-324B-A4B6-B6374BF7777B}" type="datetimeFigureOut">
              <a:rPr lang="en-US" smtClean="0"/>
              <a:t>2/20/2018</a:t>
            </a:fld>
            <a:endParaRPr lang="en-US"/>
          </a:p>
        </p:txBody>
      </p:sp>
      <p:sp>
        <p:nvSpPr>
          <p:cNvPr id="6" name="Slide Number Placeholder 5"/>
          <p:cNvSpPr>
            <a:spLocks noGrp="1"/>
          </p:cNvSpPr>
          <p:nvPr>
            <p:ph type="sldNum" sz="quarter" idx="12"/>
          </p:nvPr>
        </p:nvSpPr>
        <p:spPr/>
        <p:txBody>
          <a:bodyPr/>
          <a:lstStyle/>
          <a:p>
            <a:fld id="{DB920C5D-D419-1C4E-A1D4-A54CB2276441}" type="slidenum">
              <a:rPr lang="en-US" smtClean="0"/>
              <a:t>‹#›</a:t>
            </a:fld>
            <a:endParaRPr lang="en-US"/>
          </a:p>
        </p:txBody>
      </p:sp>
      <p:pic>
        <p:nvPicPr>
          <p:cNvPr id="8" name="Picture 7" descr="SI logo_RGB-0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3377" y="5118970"/>
            <a:ext cx="851471" cy="596030"/>
          </a:xfrm>
          <a:prstGeom prst="rect">
            <a:avLst/>
          </a:prstGeom>
        </p:spPr>
      </p:pic>
    </p:spTree>
    <p:extLst>
      <p:ext uri="{BB962C8B-B14F-4D97-AF65-F5344CB8AC3E}">
        <p14:creationId xmlns:p14="http://schemas.microsoft.com/office/powerpoint/2010/main" val="292056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descr="Bunundi_2013 CM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09844"/>
            <a:ext cx="10628924" cy="7776517"/>
          </a:xfrm>
          <a:prstGeom prst="rect">
            <a:avLst/>
          </a:prstGeom>
        </p:spPr>
      </p:pic>
      <p:pic>
        <p:nvPicPr>
          <p:cNvPr id="7" name="Picture 6"/>
          <p:cNvPicPr>
            <a:picLocks noChangeAspect="1"/>
          </p:cNvPicPr>
          <p:nvPr userDrawn="1"/>
        </p:nvPicPr>
        <p:blipFill>
          <a:blip r:embed="rId3">
            <a:alphaModFix amt="83000"/>
          </a:blip>
          <a:stretch>
            <a:fillRect/>
          </a:stretch>
        </p:blipFill>
        <p:spPr>
          <a:xfrm>
            <a:off x="-160421" y="-573856"/>
            <a:ext cx="6684212" cy="6551852"/>
          </a:xfrm>
          <a:prstGeom prst="rect">
            <a:avLst/>
          </a:prstGeom>
        </p:spPr>
      </p:pic>
      <p:sp>
        <p:nvSpPr>
          <p:cNvPr id="9" name="Title 1"/>
          <p:cNvSpPr>
            <a:spLocks noGrp="1"/>
          </p:cNvSpPr>
          <p:nvPr>
            <p:ph type="ctrTitle" hasCustomPrompt="1"/>
          </p:nvPr>
        </p:nvSpPr>
        <p:spPr>
          <a:xfrm>
            <a:off x="403552" y="364540"/>
            <a:ext cx="3090162" cy="1240693"/>
          </a:xfrm>
        </p:spPr>
        <p:txBody>
          <a:bodyPr/>
          <a:lstStyle>
            <a:lvl1pPr algn="l">
              <a:lnSpc>
                <a:spcPct val="80000"/>
              </a:lnSpc>
              <a:defRPr b="0">
                <a:solidFill>
                  <a:srgbClr val="26588D"/>
                </a:solidFill>
              </a:defRPr>
            </a:lvl1pPr>
          </a:lstStyle>
          <a:p>
            <a:r>
              <a:rPr lang="en-US" dirty="0"/>
              <a:t>CLICK TO EDIT MASTER TITLE STYLE</a:t>
            </a:r>
          </a:p>
        </p:txBody>
      </p:sp>
      <p:sp>
        <p:nvSpPr>
          <p:cNvPr id="12" name="Content Placeholder 59"/>
          <p:cNvSpPr>
            <a:spLocks noGrp="1"/>
          </p:cNvSpPr>
          <p:nvPr>
            <p:ph sz="quarter" idx="10" hasCustomPrompt="1"/>
          </p:nvPr>
        </p:nvSpPr>
        <p:spPr>
          <a:xfrm>
            <a:off x="403225" y="1757363"/>
            <a:ext cx="3090863" cy="1463675"/>
          </a:xfrm>
        </p:spPr>
        <p:txBody>
          <a:bodyPr/>
          <a:lstStyle>
            <a:lvl1pPr marL="0" indent="0">
              <a:buNone/>
              <a:defRPr baseline="0">
                <a:solidFill>
                  <a:schemeClr val="bg2"/>
                </a:solidFill>
              </a:defRPr>
            </a:lvl1pPr>
          </a:lstStyle>
          <a:p>
            <a:pPr lvl="0"/>
            <a:r>
              <a:rPr lang="en-US" dirty="0"/>
              <a:t>Click to edit master subtitle</a:t>
            </a:r>
          </a:p>
        </p:txBody>
      </p:sp>
      <p:pic>
        <p:nvPicPr>
          <p:cNvPr id="13" name="Picture 12"/>
          <p:cNvPicPr>
            <a:picLocks noChangeAspect="1"/>
          </p:cNvPicPr>
          <p:nvPr userDrawn="1"/>
        </p:nvPicPr>
        <p:blipFill>
          <a:blip r:embed="rId4"/>
          <a:stretch>
            <a:fillRect/>
          </a:stretch>
        </p:blipFill>
        <p:spPr>
          <a:xfrm>
            <a:off x="526049" y="3990570"/>
            <a:ext cx="2067426" cy="1396910"/>
          </a:xfrm>
          <a:prstGeom prst="rect">
            <a:avLst/>
          </a:prstGeom>
        </p:spPr>
      </p:pic>
    </p:spTree>
    <p:extLst>
      <p:ext uri="{BB962C8B-B14F-4D97-AF65-F5344CB8AC3E}">
        <p14:creationId xmlns:p14="http://schemas.microsoft.com/office/powerpoint/2010/main" val="3645650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1" y="1416537"/>
            <a:ext cx="2913184" cy="3688599"/>
          </a:xfrm>
        </p:spPr>
        <p:txBody>
          <a:bodyPr/>
          <a:lstStyle>
            <a:lvl1pPr>
              <a:defRPr sz="2500"/>
            </a:lvl1pPr>
            <a:lvl2pPr>
              <a:defRPr sz="2000"/>
            </a:lvl2pPr>
            <a:lvl3pPr>
              <a:defRPr sz="15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3497385" y="1416537"/>
            <a:ext cx="5189415" cy="3688600"/>
          </a:xfrm>
        </p:spPr>
        <p:txBody>
          <a:bodyPr/>
          <a:lstStyle>
            <a:lvl1pPr>
              <a:defRPr sz="2500"/>
            </a:lvl1pPr>
            <a:lvl2pPr>
              <a:defRPr sz="2000"/>
            </a:lvl2pPr>
            <a:lvl3pPr>
              <a:defRPr sz="15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37953FA5-D202-324B-A4B6-B6374BF7777B}" type="datetimeFigureOut">
              <a:rPr lang="en-US" smtClean="0"/>
              <a:t>2/20/2018</a:t>
            </a:fld>
            <a:endParaRPr lang="en-US"/>
          </a:p>
        </p:txBody>
      </p:sp>
      <p:sp>
        <p:nvSpPr>
          <p:cNvPr id="7" name="Slide Number Placeholder 6"/>
          <p:cNvSpPr>
            <a:spLocks noGrp="1"/>
          </p:cNvSpPr>
          <p:nvPr>
            <p:ph type="sldNum" sz="quarter" idx="12"/>
          </p:nvPr>
        </p:nvSpPr>
        <p:spPr/>
        <p:txBody>
          <a:bodyPr/>
          <a:lstStyle/>
          <a:p>
            <a:fld id="{DB920C5D-D419-1C4E-A1D4-A54CB2276441}" type="slidenum">
              <a:rPr lang="en-US" smtClean="0"/>
              <a:t>‹#›</a:t>
            </a:fld>
            <a:endParaRPr lang="en-US"/>
          </a:p>
        </p:txBody>
      </p:sp>
      <p:pic>
        <p:nvPicPr>
          <p:cNvPr id="12" name="Picture 11" descr="SI logo_RGB-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377" y="5118970"/>
            <a:ext cx="851471" cy="596030"/>
          </a:xfrm>
          <a:prstGeom prst="rect">
            <a:avLst/>
          </a:prstGeom>
        </p:spPr>
      </p:pic>
      <p:pic>
        <p:nvPicPr>
          <p:cNvPr id="13" name="Picture 12"/>
          <p:cNvPicPr>
            <a:picLocks noChangeAspect="1"/>
          </p:cNvPicPr>
          <p:nvPr userDrawn="1"/>
        </p:nvPicPr>
        <p:blipFill>
          <a:blip r:embed="rId3"/>
          <a:stretch>
            <a:fillRect/>
          </a:stretch>
        </p:blipFill>
        <p:spPr>
          <a:xfrm>
            <a:off x="0" y="0"/>
            <a:ext cx="9144000" cy="1504462"/>
          </a:xfrm>
          <a:prstGeom prst="rect">
            <a:avLst/>
          </a:prstGeom>
        </p:spPr>
      </p:pic>
      <p:sp>
        <p:nvSpPr>
          <p:cNvPr id="14" name="Title 1"/>
          <p:cNvSpPr>
            <a:spLocks noGrp="1"/>
          </p:cNvSpPr>
          <p:nvPr>
            <p:ph type="title" hasCustomPrompt="1"/>
          </p:nvPr>
        </p:nvSpPr>
        <p:spPr>
          <a:xfrm>
            <a:off x="457200" y="228866"/>
            <a:ext cx="8229600" cy="826211"/>
          </a:xfrm>
        </p:spPr>
        <p:txBody>
          <a:bodyPr>
            <a:normAutofit/>
          </a:bodyPr>
          <a:lstStyle>
            <a:lvl1pPr algn="l">
              <a:defRPr sz="3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23839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7953FA5-D202-324B-A4B6-B6374BF7777B}" type="datetimeFigureOut">
              <a:rPr lang="en-US" smtClean="0"/>
              <a:t>2/20/2018</a:t>
            </a:fld>
            <a:endParaRPr lang="en-US"/>
          </a:p>
        </p:txBody>
      </p:sp>
      <p:sp>
        <p:nvSpPr>
          <p:cNvPr id="5" name="Slide Number Placeholder 4"/>
          <p:cNvSpPr>
            <a:spLocks noGrp="1"/>
          </p:cNvSpPr>
          <p:nvPr>
            <p:ph type="sldNum" sz="quarter" idx="12"/>
          </p:nvPr>
        </p:nvSpPr>
        <p:spPr/>
        <p:txBody>
          <a:bodyPr/>
          <a:lstStyle/>
          <a:p>
            <a:fld id="{DB920C5D-D419-1C4E-A1D4-A54CB2276441}" type="slidenum">
              <a:rPr lang="en-US" smtClean="0"/>
              <a:t>‹#›</a:t>
            </a:fld>
            <a:endParaRPr lang="en-US"/>
          </a:p>
        </p:txBody>
      </p:sp>
      <p:pic>
        <p:nvPicPr>
          <p:cNvPr id="7" name="Picture 6" descr="SI logo_RGB-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377" y="5118970"/>
            <a:ext cx="851471" cy="596030"/>
          </a:xfrm>
          <a:prstGeom prst="rect">
            <a:avLst/>
          </a:prstGeom>
        </p:spPr>
      </p:pic>
      <p:pic>
        <p:nvPicPr>
          <p:cNvPr id="8" name="Picture 7"/>
          <p:cNvPicPr>
            <a:picLocks noChangeAspect="1"/>
          </p:cNvPicPr>
          <p:nvPr userDrawn="1"/>
        </p:nvPicPr>
        <p:blipFill>
          <a:blip r:embed="rId3"/>
          <a:stretch>
            <a:fillRect/>
          </a:stretch>
        </p:blipFill>
        <p:spPr>
          <a:xfrm>
            <a:off x="0" y="0"/>
            <a:ext cx="9144000" cy="1504462"/>
          </a:xfrm>
          <a:prstGeom prst="rect">
            <a:avLst/>
          </a:prstGeom>
        </p:spPr>
      </p:pic>
      <p:sp>
        <p:nvSpPr>
          <p:cNvPr id="9" name="Title 1"/>
          <p:cNvSpPr>
            <a:spLocks noGrp="1"/>
          </p:cNvSpPr>
          <p:nvPr>
            <p:ph type="title" hasCustomPrompt="1"/>
          </p:nvPr>
        </p:nvSpPr>
        <p:spPr>
          <a:xfrm>
            <a:off x="457200" y="228866"/>
            <a:ext cx="8229600" cy="826211"/>
          </a:xfrm>
        </p:spPr>
        <p:txBody>
          <a:bodyPr>
            <a:normAutofit/>
          </a:bodyPr>
          <a:lstStyle>
            <a:lvl1pPr algn="l">
              <a:defRPr sz="3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90808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53FA5-D202-324B-A4B6-B6374BF7777B}" type="datetimeFigureOut">
              <a:rPr lang="en-US" smtClean="0"/>
              <a:t>2/20/2018</a:t>
            </a:fld>
            <a:endParaRPr lang="en-US"/>
          </a:p>
        </p:txBody>
      </p:sp>
      <p:sp>
        <p:nvSpPr>
          <p:cNvPr id="4" name="Slide Number Placeholder 3"/>
          <p:cNvSpPr>
            <a:spLocks noGrp="1"/>
          </p:cNvSpPr>
          <p:nvPr>
            <p:ph type="sldNum" sz="quarter" idx="12"/>
          </p:nvPr>
        </p:nvSpPr>
        <p:spPr/>
        <p:txBody>
          <a:bodyPr/>
          <a:lstStyle/>
          <a:p>
            <a:fld id="{DB920C5D-D419-1C4E-A1D4-A54CB2276441}" type="slidenum">
              <a:rPr lang="en-US" smtClean="0"/>
              <a:t>‹#›</a:t>
            </a:fld>
            <a:endParaRPr lang="en-US"/>
          </a:p>
        </p:txBody>
      </p:sp>
      <p:pic>
        <p:nvPicPr>
          <p:cNvPr id="5" name="Picture 4" descr="SI logo_RGB-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377" y="5118970"/>
            <a:ext cx="851471" cy="596030"/>
          </a:xfrm>
          <a:prstGeom prst="rect">
            <a:avLst/>
          </a:prstGeom>
        </p:spPr>
      </p:pic>
    </p:spTree>
    <p:extLst>
      <p:ext uri="{BB962C8B-B14F-4D97-AF65-F5344CB8AC3E}">
        <p14:creationId xmlns:p14="http://schemas.microsoft.com/office/powerpoint/2010/main" val="800772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stretch>
            <a:fillRect/>
          </a:stretch>
        </p:blipFill>
        <p:spPr>
          <a:xfrm rot="10800000">
            <a:off x="0" y="2599821"/>
            <a:ext cx="9144000" cy="3115178"/>
          </a:xfrm>
          <a:prstGeom prst="rect">
            <a:avLst/>
          </a:prstGeom>
        </p:spPr>
      </p:pic>
      <p:sp>
        <p:nvSpPr>
          <p:cNvPr id="14" name="Rectangle 13"/>
          <p:cNvSpPr/>
          <p:nvPr userDrawn="1"/>
        </p:nvSpPr>
        <p:spPr>
          <a:xfrm>
            <a:off x="0" y="3641851"/>
            <a:ext cx="9144000" cy="1092607"/>
          </a:xfrm>
          <a:prstGeom prst="rect">
            <a:avLst/>
          </a:prstGeom>
        </p:spPr>
        <p:txBody>
          <a:bodyPr wrap="square">
            <a:spAutoFit/>
          </a:bodyPr>
          <a:lstStyle/>
          <a:p>
            <a:pPr algn="ctr"/>
            <a:r>
              <a:rPr lang="en-US" sz="2500" dirty="0" err="1">
                <a:solidFill>
                  <a:srgbClr val="FFFFFF"/>
                </a:solidFill>
              </a:rPr>
              <a:t>socialimpact.com</a:t>
            </a:r>
            <a:endParaRPr lang="en-US" sz="2500" dirty="0">
              <a:solidFill>
                <a:srgbClr val="FFFFFF"/>
              </a:solidFill>
            </a:endParaRPr>
          </a:p>
          <a:p>
            <a:pPr algn="ctr"/>
            <a:r>
              <a:rPr lang="en-US" sz="2000" dirty="0">
                <a:solidFill>
                  <a:srgbClr val="FFFFFF"/>
                </a:solidFill>
              </a:rPr>
              <a:t>2300 Clarendon Blvd. #1000, Arlington, VA 22201 </a:t>
            </a:r>
            <a:br>
              <a:rPr lang="en-US" sz="2000" dirty="0">
                <a:solidFill>
                  <a:srgbClr val="FFFFFF"/>
                </a:solidFill>
              </a:rPr>
            </a:br>
            <a:r>
              <a:rPr lang="en-US" sz="2000" dirty="0">
                <a:solidFill>
                  <a:srgbClr val="FFFFFF"/>
                </a:solidFill>
              </a:rPr>
              <a:t>703.465.1884</a:t>
            </a:r>
          </a:p>
        </p:txBody>
      </p:sp>
      <p:pic>
        <p:nvPicPr>
          <p:cNvPr id="15" name="Picture 14" descr="SI logo_RGB-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16" y="513879"/>
            <a:ext cx="2979917" cy="2085942"/>
          </a:xfrm>
          <a:prstGeom prst="rect">
            <a:avLst/>
          </a:prstGeom>
        </p:spPr>
      </p:pic>
    </p:spTree>
    <p:extLst>
      <p:ext uri="{BB962C8B-B14F-4D97-AF65-F5344CB8AC3E}">
        <p14:creationId xmlns:p14="http://schemas.microsoft.com/office/powerpoint/2010/main" val="3014530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6154" t="3282" r="17503" b="-3282"/>
          <a:stretch/>
        </p:blipFill>
        <p:spPr>
          <a:xfrm flipH="1">
            <a:off x="1941095" y="-1"/>
            <a:ext cx="7202905" cy="6008773"/>
          </a:xfrm>
          <a:prstGeom prst="rect">
            <a:avLst/>
          </a:prstGeom>
        </p:spPr>
      </p:pic>
      <p:pic>
        <p:nvPicPr>
          <p:cNvPr id="5" name="Picture 4"/>
          <p:cNvPicPr>
            <a:picLocks noChangeAspect="1"/>
          </p:cNvPicPr>
          <p:nvPr userDrawn="1"/>
        </p:nvPicPr>
        <p:blipFill>
          <a:blip r:embed="rId3">
            <a:alphaModFix amt="83000"/>
          </a:blip>
          <a:stretch>
            <a:fillRect/>
          </a:stretch>
        </p:blipFill>
        <p:spPr>
          <a:xfrm>
            <a:off x="0" y="-100167"/>
            <a:ext cx="6684212" cy="6551852"/>
          </a:xfrm>
          <a:prstGeom prst="rect">
            <a:avLst/>
          </a:prstGeom>
        </p:spPr>
      </p:pic>
      <p:sp>
        <p:nvSpPr>
          <p:cNvPr id="7" name="Content Placeholder 59"/>
          <p:cNvSpPr>
            <a:spLocks noGrp="1"/>
          </p:cNvSpPr>
          <p:nvPr>
            <p:ph sz="quarter" idx="10" hasCustomPrompt="1"/>
          </p:nvPr>
        </p:nvSpPr>
        <p:spPr>
          <a:xfrm>
            <a:off x="403225" y="1757363"/>
            <a:ext cx="3090863" cy="1463675"/>
          </a:xfrm>
        </p:spPr>
        <p:txBody>
          <a:bodyPr/>
          <a:lstStyle>
            <a:lvl1pPr marL="0" indent="0">
              <a:buNone/>
              <a:defRPr baseline="0">
                <a:solidFill>
                  <a:schemeClr val="bg2"/>
                </a:solidFill>
              </a:defRPr>
            </a:lvl1pPr>
          </a:lstStyle>
          <a:p>
            <a:pPr lvl="0"/>
            <a:r>
              <a:rPr lang="en-US" dirty="0"/>
              <a:t>Click to edit master subtitle</a:t>
            </a:r>
          </a:p>
        </p:txBody>
      </p:sp>
      <p:pic>
        <p:nvPicPr>
          <p:cNvPr id="8" name="Picture 7"/>
          <p:cNvPicPr>
            <a:picLocks noChangeAspect="1"/>
          </p:cNvPicPr>
          <p:nvPr userDrawn="1"/>
        </p:nvPicPr>
        <p:blipFill>
          <a:blip r:embed="rId4"/>
          <a:stretch>
            <a:fillRect/>
          </a:stretch>
        </p:blipFill>
        <p:spPr>
          <a:xfrm>
            <a:off x="526049" y="3990570"/>
            <a:ext cx="2067426" cy="1396910"/>
          </a:xfrm>
          <a:prstGeom prst="rect">
            <a:avLst/>
          </a:prstGeom>
        </p:spPr>
      </p:pic>
      <p:sp>
        <p:nvSpPr>
          <p:cNvPr id="2" name="Title 1"/>
          <p:cNvSpPr>
            <a:spLocks noGrp="1"/>
          </p:cNvSpPr>
          <p:nvPr>
            <p:ph type="title" hasCustomPrompt="1"/>
          </p:nvPr>
        </p:nvSpPr>
        <p:spPr>
          <a:xfrm>
            <a:off x="457200" y="228865"/>
            <a:ext cx="3036888" cy="1528497"/>
          </a:xfrm>
        </p:spPr>
        <p:txBody>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635296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descr="Bazaar 20 (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17" y="0"/>
            <a:ext cx="9202118" cy="5715000"/>
          </a:xfrm>
          <a:prstGeom prst="rect">
            <a:avLst/>
          </a:prstGeom>
        </p:spPr>
      </p:pic>
      <p:pic>
        <p:nvPicPr>
          <p:cNvPr id="5" name="Picture 4"/>
          <p:cNvPicPr>
            <a:picLocks noChangeAspect="1"/>
          </p:cNvPicPr>
          <p:nvPr userDrawn="1"/>
        </p:nvPicPr>
        <p:blipFill>
          <a:blip r:embed="rId3">
            <a:alphaModFix amt="83000"/>
          </a:blip>
          <a:stretch>
            <a:fillRect/>
          </a:stretch>
        </p:blipFill>
        <p:spPr>
          <a:xfrm>
            <a:off x="-160421" y="-573856"/>
            <a:ext cx="6684212" cy="6551852"/>
          </a:xfrm>
          <a:prstGeom prst="rect">
            <a:avLst/>
          </a:prstGeom>
        </p:spPr>
      </p:pic>
      <p:sp>
        <p:nvSpPr>
          <p:cNvPr id="6" name="Title 1"/>
          <p:cNvSpPr txBox="1">
            <a:spLocks/>
          </p:cNvSpPr>
          <p:nvPr userDrawn="1"/>
        </p:nvSpPr>
        <p:spPr>
          <a:xfrm>
            <a:off x="403552" y="364540"/>
            <a:ext cx="3090162" cy="1240693"/>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None/>
              <a:defRPr sz="3000" b="0" kern="1200">
                <a:solidFill>
                  <a:srgbClr val="26588D"/>
                </a:solidFill>
                <a:latin typeface="+mj-lt"/>
                <a:ea typeface="+mj-ea"/>
                <a:cs typeface="+mj-cs"/>
              </a:defRPr>
            </a:lvl1pPr>
          </a:lstStyle>
          <a:p>
            <a:r>
              <a:rPr lang="en-US" dirty="0"/>
              <a:t>CLICK TO EDIT MASTER TITLE STYLE</a:t>
            </a:r>
          </a:p>
        </p:txBody>
      </p:sp>
      <p:sp>
        <p:nvSpPr>
          <p:cNvPr id="7" name="Content Placeholder 59"/>
          <p:cNvSpPr>
            <a:spLocks noGrp="1"/>
          </p:cNvSpPr>
          <p:nvPr>
            <p:ph sz="quarter" idx="10" hasCustomPrompt="1"/>
          </p:nvPr>
        </p:nvSpPr>
        <p:spPr>
          <a:xfrm>
            <a:off x="403225" y="1757363"/>
            <a:ext cx="3090863" cy="1463675"/>
          </a:xfrm>
        </p:spPr>
        <p:txBody>
          <a:bodyPr/>
          <a:lstStyle>
            <a:lvl1pPr marL="0" indent="0">
              <a:buNone/>
              <a:defRPr baseline="0">
                <a:solidFill>
                  <a:schemeClr val="bg2"/>
                </a:solidFill>
              </a:defRPr>
            </a:lvl1pPr>
          </a:lstStyle>
          <a:p>
            <a:pPr lvl="0"/>
            <a:r>
              <a:rPr lang="en-US" dirty="0"/>
              <a:t>Click to edit master subtitle</a:t>
            </a:r>
          </a:p>
        </p:txBody>
      </p:sp>
      <p:pic>
        <p:nvPicPr>
          <p:cNvPr id="8" name="Picture 7"/>
          <p:cNvPicPr>
            <a:picLocks noChangeAspect="1"/>
          </p:cNvPicPr>
          <p:nvPr userDrawn="1"/>
        </p:nvPicPr>
        <p:blipFill>
          <a:blip r:embed="rId4"/>
          <a:stretch>
            <a:fillRect/>
          </a:stretch>
        </p:blipFill>
        <p:spPr>
          <a:xfrm>
            <a:off x="526049" y="3990570"/>
            <a:ext cx="2067426" cy="1396910"/>
          </a:xfrm>
          <a:prstGeom prst="rect">
            <a:avLst/>
          </a:prstGeom>
        </p:spPr>
      </p:pic>
    </p:spTree>
    <p:extLst>
      <p:ext uri="{BB962C8B-B14F-4D97-AF65-F5344CB8AC3E}">
        <p14:creationId xmlns:p14="http://schemas.microsoft.com/office/powerpoint/2010/main" val="1687110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descr="GEM 3 Philippines 201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56230"/>
            <a:ext cx="10238154" cy="8371076"/>
          </a:xfrm>
          <a:prstGeom prst="rect">
            <a:avLst/>
          </a:prstGeom>
        </p:spPr>
      </p:pic>
      <p:pic>
        <p:nvPicPr>
          <p:cNvPr id="5" name="Picture 4"/>
          <p:cNvPicPr>
            <a:picLocks noChangeAspect="1"/>
          </p:cNvPicPr>
          <p:nvPr userDrawn="1"/>
        </p:nvPicPr>
        <p:blipFill>
          <a:blip r:embed="rId3">
            <a:alphaModFix amt="83000"/>
          </a:blip>
          <a:stretch>
            <a:fillRect/>
          </a:stretch>
        </p:blipFill>
        <p:spPr>
          <a:xfrm>
            <a:off x="-160421" y="-573856"/>
            <a:ext cx="6684212" cy="6551852"/>
          </a:xfrm>
          <a:prstGeom prst="rect">
            <a:avLst/>
          </a:prstGeom>
        </p:spPr>
      </p:pic>
      <p:sp>
        <p:nvSpPr>
          <p:cNvPr id="6" name="Title 1"/>
          <p:cNvSpPr txBox="1">
            <a:spLocks/>
          </p:cNvSpPr>
          <p:nvPr userDrawn="1"/>
        </p:nvSpPr>
        <p:spPr>
          <a:xfrm>
            <a:off x="403552" y="364540"/>
            <a:ext cx="3090162" cy="1240693"/>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None/>
              <a:defRPr sz="3000" b="0" kern="1200">
                <a:solidFill>
                  <a:srgbClr val="26588D"/>
                </a:solidFill>
                <a:latin typeface="+mj-lt"/>
                <a:ea typeface="+mj-ea"/>
                <a:cs typeface="+mj-cs"/>
              </a:defRPr>
            </a:lvl1pPr>
          </a:lstStyle>
          <a:p>
            <a:r>
              <a:rPr lang="en-US" dirty="0"/>
              <a:t>CLICK TO EDIT MASTER TITLE STYLE</a:t>
            </a:r>
          </a:p>
        </p:txBody>
      </p:sp>
      <p:sp>
        <p:nvSpPr>
          <p:cNvPr id="7" name="Content Placeholder 59"/>
          <p:cNvSpPr>
            <a:spLocks noGrp="1"/>
          </p:cNvSpPr>
          <p:nvPr>
            <p:ph sz="quarter" idx="10" hasCustomPrompt="1"/>
          </p:nvPr>
        </p:nvSpPr>
        <p:spPr>
          <a:xfrm>
            <a:off x="403225" y="1757363"/>
            <a:ext cx="3090863" cy="1463675"/>
          </a:xfrm>
        </p:spPr>
        <p:txBody>
          <a:bodyPr/>
          <a:lstStyle>
            <a:lvl1pPr marL="0" indent="0">
              <a:buNone/>
              <a:defRPr baseline="0">
                <a:solidFill>
                  <a:schemeClr val="bg2"/>
                </a:solidFill>
              </a:defRPr>
            </a:lvl1pPr>
          </a:lstStyle>
          <a:p>
            <a:pPr lvl="0"/>
            <a:r>
              <a:rPr lang="en-US" dirty="0"/>
              <a:t>Click to edit master subtitle</a:t>
            </a:r>
          </a:p>
        </p:txBody>
      </p:sp>
      <p:pic>
        <p:nvPicPr>
          <p:cNvPr id="8" name="Picture 7"/>
          <p:cNvPicPr>
            <a:picLocks noChangeAspect="1"/>
          </p:cNvPicPr>
          <p:nvPr userDrawn="1"/>
        </p:nvPicPr>
        <p:blipFill>
          <a:blip r:embed="rId4"/>
          <a:stretch>
            <a:fillRect/>
          </a:stretch>
        </p:blipFill>
        <p:spPr>
          <a:xfrm>
            <a:off x="526049" y="3990570"/>
            <a:ext cx="2067426" cy="1396910"/>
          </a:xfrm>
          <a:prstGeom prst="rect">
            <a:avLst/>
          </a:prstGeom>
        </p:spPr>
      </p:pic>
    </p:spTree>
    <p:extLst>
      <p:ext uri="{BB962C8B-B14F-4D97-AF65-F5344CB8AC3E}">
        <p14:creationId xmlns:p14="http://schemas.microsoft.com/office/powerpoint/2010/main" val="2993172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268414" y="-366526"/>
            <a:ext cx="6934200" cy="6198754"/>
          </a:xfrm>
          <a:prstGeom prst="rect">
            <a:avLst/>
          </a:prstGeom>
        </p:spPr>
      </p:pic>
      <p:pic>
        <p:nvPicPr>
          <p:cNvPr id="6" name="Picture 5"/>
          <p:cNvPicPr>
            <a:picLocks noChangeAspect="1"/>
          </p:cNvPicPr>
          <p:nvPr userDrawn="1"/>
        </p:nvPicPr>
        <p:blipFill>
          <a:blip r:embed="rId3"/>
          <a:stretch>
            <a:fillRect/>
          </a:stretch>
        </p:blipFill>
        <p:spPr>
          <a:xfrm>
            <a:off x="699838" y="1795459"/>
            <a:ext cx="2211393" cy="1494185"/>
          </a:xfrm>
          <a:prstGeom prst="rect">
            <a:avLst/>
          </a:prstGeom>
        </p:spPr>
      </p:pic>
      <p:sp>
        <p:nvSpPr>
          <p:cNvPr id="2" name="Title 1"/>
          <p:cNvSpPr>
            <a:spLocks noGrp="1"/>
          </p:cNvSpPr>
          <p:nvPr>
            <p:ph type="title" hasCustomPrompt="1"/>
          </p:nvPr>
        </p:nvSpPr>
        <p:spPr>
          <a:xfrm>
            <a:off x="4652211" y="2165682"/>
            <a:ext cx="4144211" cy="1029374"/>
          </a:xfrm>
        </p:spPr>
        <p:txBody>
          <a:bodyPr/>
          <a:lstStyle>
            <a:lvl1pPr>
              <a:lnSpc>
                <a:spcPct val="80000"/>
              </a:lnSpc>
              <a:defRPr>
                <a:solidFill>
                  <a:schemeClr val="bg1"/>
                </a:solidFill>
              </a:defRPr>
            </a:lvl1pPr>
          </a:lstStyle>
          <a:p>
            <a:r>
              <a:rPr lang="en-US" dirty="0"/>
              <a:t>CLICK TO EDIT MASTER TITLE STYLE</a:t>
            </a:r>
          </a:p>
        </p:txBody>
      </p:sp>
      <p:sp>
        <p:nvSpPr>
          <p:cNvPr id="10" name="Text Placeholder 9"/>
          <p:cNvSpPr>
            <a:spLocks noGrp="1"/>
          </p:cNvSpPr>
          <p:nvPr>
            <p:ph type="body" sz="quarter" idx="10"/>
          </p:nvPr>
        </p:nvSpPr>
        <p:spPr>
          <a:xfrm>
            <a:off x="4652210" y="3289645"/>
            <a:ext cx="4144631" cy="443869"/>
          </a:xfrm>
        </p:spPr>
        <p:txBody>
          <a:bodyPr/>
          <a:lstStyle>
            <a:lvl1pPr marL="0" indent="0">
              <a:buNone/>
              <a:defRPr>
                <a:solidFill>
                  <a:schemeClr val="bg1"/>
                </a:solidFill>
              </a:defRPr>
            </a:lvl1pPr>
            <a:lvl2pPr marL="457200" indent="0">
              <a:buNone/>
              <a:defRPr>
                <a:solidFill>
                  <a:srgbClr val="BFBFBF"/>
                </a:solidFill>
              </a:defRPr>
            </a:lvl2pPr>
            <a:lvl3pPr marL="914400" indent="0">
              <a:buNone/>
              <a:defRPr>
                <a:solidFill>
                  <a:srgbClr val="BFBFBF"/>
                </a:solidFill>
              </a:defRPr>
            </a:lvl3pPr>
            <a:lvl4pPr marL="1371600" indent="0">
              <a:buNone/>
              <a:defRPr>
                <a:solidFill>
                  <a:srgbClr val="BFBFBF"/>
                </a:solidFill>
              </a:defRPr>
            </a:lvl4pPr>
            <a:lvl5pPr marL="1828800" indent="0">
              <a:buNone/>
              <a:defRPr>
                <a:solidFill>
                  <a:srgbClr val="BFBFBF"/>
                </a:solidFill>
              </a:defRPr>
            </a:lvl5pPr>
          </a:lstStyle>
          <a:p>
            <a:pPr lvl="0"/>
            <a:r>
              <a:rPr lang="en-US" dirty="0"/>
              <a:t>Click to edit Master text styles</a:t>
            </a:r>
          </a:p>
        </p:txBody>
      </p:sp>
      <p:cxnSp>
        <p:nvCxnSpPr>
          <p:cNvPr id="13" name="Straight Connector 12"/>
          <p:cNvCxnSpPr/>
          <p:nvPr userDrawn="1"/>
        </p:nvCxnSpPr>
        <p:spPr>
          <a:xfrm>
            <a:off x="4785896" y="3262909"/>
            <a:ext cx="401052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961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1504462"/>
          </a:xfrm>
          <a:prstGeom prst="rect">
            <a:avLst/>
          </a:prstGeom>
        </p:spPr>
      </p:pic>
      <p:sp>
        <p:nvSpPr>
          <p:cNvPr id="2" name="Title 1"/>
          <p:cNvSpPr>
            <a:spLocks noGrp="1"/>
          </p:cNvSpPr>
          <p:nvPr>
            <p:ph type="title" hasCustomPrompt="1"/>
          </p:nvPr>
        </p:nvSpPr>
        <p:spPr>
          <a:xfrm>
            <a:off x="457200" y="228866"/>
            <a:ext cx="8229600" cy="826211"/>
          </a:xfrm>
        </p:spPr>
        <p:txBody>
          <a:bodyPr>
            <a:normAutofit/>
          </a:bodyPr>
          <a:lstStyle>
            <a:lvl1pPr algn="l">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416537"/>
            <a:ext cx="8229600" cy="3688599"/>
          </a:xfrm>
        </p:spPr>
        <p:txBody>
          <a:bodyPr/>
          <a:lstStyle>
            <a:lvl1pPr>
              <a:defRPr sz="2500"/>
            </a:lvl1pPr>
            <a:lvl2pPr>
              <a:defRPr sz="2000"/>
            </a:lvl2pPr>
            <a:lvl3pPr>
              <a:defRPr sz="15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37953FA5-D202-324B-A4B6-B6374BF7777B}" type="datetimeFigureOut">
              <a:rPr lang="en-US" smtClean="0"/>
              <a:t>2/20/2018</a:t>
            </a:fld>
            <a:endParaRPr lang="en-US"/>
          </a:p>
        </p:txBody>
      </p:sp>
      <p:sp>
        <p:nvSpPr>
          <p:cNvPr id="6" name="Slide Number Placeholder 5"/>
          <p:cNvSpPr>
            <a:spLocks noGrp="1"/>
          </p:cNvSpPr>
          <p:nvPr>
            <p:ph type="sldNum" sz="quarter" idx="12"/>
          </p:nvPr>
        </p:nvSpPr>
        <p:spPr/>
        <p:txBody>
          <a:bodyPr/>
          <a:lstStyle/>
          <a:p>
            <a:fld id="{DB920C5D-D419-1C4E-A1D4-A54CB2276441}" type="slidenum">
              <a:rPr lang="en-US" smtClean="0"/>
              <a:t>‹#›</a:t>
            </a:fld>
            <a:endParaRPr lang="en-US"/>
          </a:p>
        </p:txBody>
      </p:sp>
      <p:pic>
        <p:nvPicPr>
          <p:cNvPr id="8" name="Picture 7" descr="SI logo_RGB-0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3377" y="5118970"/>
            <a:ext cx="851471" cy="596030"/>
          </a:xfrm>
          <a:prstGeom prst="rect">
            <a:avLst/>
          </a:prstGeom>
        </p:spPr>
      </p:pic>
    </p:spTree>
    <p:extLst>
      <p:ext uri="{BB962C8B-B14F-4D97-AF65-F5344CB8AC3E}">
        <p14:creationId xmlns:p14="http://schemas.microsoft.com/office/powerpoint/2010/main" val="2963380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1" y="1416537"/>
            <a:ext cx="2913184" cy="3688599"/>
          </a:xfrm>
        </p:spPr>
        <p:txBody>
          <a:bodyPr/>
          <a:lstStyle>
            <a:lvl1pPr>
              <a:defRPr sz="2500"/>
            </a:lvl1pPr>
            <a:lvl2pPr>
              <a:defRPr sz="2000"/>
            </a:lvl2pPr>
            <a:lvl3pPr>
              <a:defRPr sz="15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3497385" y="1416537"/>
            <a:ext cx="5189415" cy="3688600"/>
          </a:xfrm>
        </p:spPr>
        <p:txBody>
          <a:bodyPr/>
          <a:lstStyle>
            <a:lvl1pPr>
              <a:defRPr sz="2500"/>
            </a:lvl1pPr>
            <a:lvl2pPr>
              <a:defRPr sz="2000"/>
            </a:lvl2pPr>
            <a:lvl3pPr>
              <a:defRPr sz="15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37953FA5-D202-324B-A4B6-B6374BF7777B}" type="datetimeFigureOut">
              <a:rPr lang="en-US" smtClean="0"/>
              <a:t>2/20/2018</a:t>
            </a:fld>
            <a:endParaRPr lang="en-US"/>
          </a:p>
        </p:txBody>
      </p:sp>
      <p:sp>
        <p:nvSpPr>
          <p:cNvPr id="7" name="Slide Number Placeholder 6"/>
          <p:cNvSpPr>
            <a:spLocks noGrp="1"/>
          </p:cNvSpPr>
          <p:nvPr>
            <p:ph type="sldNum" sz="quarter" idx="12"/>
          </p:nvPr>
        </p:nvSpPr>
        <p:spPr/>
        <p:txBody>
          <a:bodyPr/>
          <a:lstStyle/>
          <a:p>
            <a:fld id="{DB920C5D-D419-1C4E-A1D4-A54CB2276441}" type="slidenum">
              <a:rPr lang="en-US" smtClean="0"/>
              <a:t>‹#›</a:t>
            </a:fld>
            <a:endParaRPr lang="en-US"/>
          </a:p>
        </p:txBody>
      </p:sp>
      <p:pic>
        <p:nvPicPr>
          <p:cNvPr id="12" name="Picture 11" descr="SI logo_RGB-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377" y="5118970"/>
            <a:ext cx="851471" cy="596030"/>
          </a:xfrm>
          <a:prstGeom prst="rect">
            <a:avLst/>
          </a:prstGeom>
        </p:spPr>
      </p:pic>
      <p:pic>
        <p:nvPicPr>
          <p:cNvPr id="13" name="Picture 12"/>
          <p:cNvPicPr>
            <a:picLocks noChangeAspect="1"/>
          </p:cNvPicPr>
          <p:nvPr userDrawn="1"/>
        </p:nvPicPr>
        <p:blipFill>
          <a:blip r:embed="rId3"/>
          <a:stretch>
            <a:fillRect/>
          </a:stretch>
        </p:blipFill>
        <p:spPr>
          <a:xfrm>
            <a:off x="0" y="0"/>
            <a:ext cx="9144000" cy="1504462"/>
          </a:xfrm>
          <a:prstGeom prst="rect">
            <a:avLst/>
          </a:prstGeom>
        </p:spPr>
      </p:pic>
      <p:sp>
        <p:nvSpPr>
          <p:cNvPr id="14" name="Title 1"/>
          <p:cNvSpPr>
            <a:spLocks noGrp="1"/>
          </p:cNvSpPr>
          <p:nvPr>
            <p:ph type="title" hasCustomPrompt="1"/>
          </p:nvPr>
        </p:nvSpPr>
        <p:spPr>
          <a:xfrm>
            <a:off x="457200" y="228866"/>
            <a:ext cx="8229600" cy="826211"/>
          </a:xfrm>
        </p:spPr>
        <p:txBody>
          <a:bodyPr>
            <a:normAutofit/>
          </a:bodyPr>
          <a:lstStyle>
            <a:lvl1pPr algn="l">
              <a:defRPr sz="3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53683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1" y="1416537"/>
            <a:ext cx="2913184" cy="3688599"/>
          </a:xfrm>
        </p:spPr>
        <p:txBody>
          <a:bodyPr/>
          <a:lstStyle>
            <a:lvl1pPr>
              <a:defRPr sz="2500"/>
            </a:lvl1pPr>
            <a:lvl2pPr>
              <a:defRPr sz="2000"/>
            </a:lvl2pPr>
            <a:lvl3pPr>
              <a:defRPr sz="15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3497385" y="1416537"/>
            <a:ext cx="5189415" cy="3688600"/>
          </a:xfrm>
        </p:spPr>
        <p:txBody>
          <a:bodyPr/>
          <a:lstStyle>
            <a:lvl1pPr>
              <a:defRPr sz="2500"/>
            </a:lvl1pPr>
            <a:lvl2pPr>
              <a:defRPr sz="2000"/>
            </a:lvl2pPr>
            <a:lvl3pPr>
              <a:defRPr sz="15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37953FA5-D202-324B-A4B6-B6374BF7777B}" type="datetimeFigureOut">
              <a:rPr lang="en-US" smtClean="0"/>
              <a:t>2/20/2018</a:t>
            </a:fld>
            <a:endParaRPr lang="en-US"/>
          </a:p>
        </p:txBody>
      </p:sp>
      <p:sp>
        <p:nvSpPr>
          <p:cNvPr id="7" name="Slide Number Placeholder 6"/>
          <p:cNvSpPr>
            <a:spLocks noGrp="1"/>
          </p:cNvSpPr>
          <p:nvPr>
            <p:ph type="sldNum" sz="quarter" idx="12"/>
          </p:nvPr>
        </p:nvSpPr>
        <p:spPr/>
        <p:txBody>
          <a:bodyPr/>
          <a:lstStyle/>
          <a:p>
            <a:fld id="{DB920C5D-D419-1C4E-A1D4-A54CB2276441}" type="slidenum">
              <a:rPr lang="en-US" smtClean="0"/>
              <a:t>‹#›</a:t>
            </a:fld>
            <a:endParaRPr lang="en-US"/>
          </a:p>
        </p:txBody>
      </p:sp>
      <p:pic>
        <p:nvPicPr>
          <p:cNvPr id="12" name="Picture 11" descr="SI logo_RGB-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377" y="5118970"/>
            <a:ext cx="851471" cy="596030"/>
          </a:xfrm>
          <a:prstGeom prst="rect">
            <a:avLst/>
          </a:prstGeom>
        </p:spPr>
      </p:pic>
      <p:pic>
        <p:nvPicPr>
          <p:cNvPr id="13" name="Picture 12"/>
          <p:cNvPicPr>
            <a:picLocks noChangeAspect="1"/>
          </p:cNvPicPr>
          <p:nvPr userDrawn="1"/>
        </p:nvPicPr>
        <p:blipFill>
          <a:blip r:embed="rId3"/>
          <a:stretch>
            <a:fillRect/>
          </a:stretch>
        </p:blipFill>
        <p:spPr>
          <a:xfrm>
            <a:off x="0" y="0"/>
            <a:ext cx="9144000" cy="1504462"/>
          </a:xfrm>
          <a:prstGeom prst="rect">
            <a:avLst/>
          </a:prstGeom>
        </p:spPr>
      </p:pic>
      <p:sp>
        <p:nvSpPr>
          <p:cNvPr id="14" name="Title 1"/>
          <p:cNvSpPr>
            <a:spLocks noGrp="1"/>
          </p:cNvSpPr>
          <p:nvPr>
            <p:ph type="title" hasCustomPrompt="1"/>
          </p:nvPr>
        </p:nvSpPr>
        <p:spPr>
          <a:xfrm>
            <a:off x="457200" y="228866"/>
            <a:ext cx="8229600" cy="826211"/>
          </a:xfrm>
        </p:spPr>
        <p:txBody>
          <a:bodyPr>
            <a:normAutofit/>
          </a:bodyPr>
          <a:lstStyle>
            <a:lvl1pPr algn="l">
              <a:defRPr sz="3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3093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7953FA5-D202-324B-A4B6-B6374BF7777B}" type="datetimeFigureOut">
              <a:rPr lang="en-US" smtClean="0"/>
              <a:t>2/20/2018</a:t>
            </a:fld>
            <a:endParaRPr lang="en-US"/>
          </a:p>
        </p:txBody>
      </p:sp>
      <p:sp>
        <p:nvSpPr>
          <p:cNvPr id="5" name="Slide Number Placeholder 4"/>
          <p:cNvSpPr>
            <a:spLocks noGrp="1"/>
          </p:cNvSpPr>
          <p:nvPr>
            <p:ph type="sldNum" sz="quarter" idx="12"/>
          </p:nvPr>
        </p:nvSpPr>
        <p:spPr/>
        <p:txBody>
          <a:bodyPr/>
          <a:lstStyle/>
          <a:p>
            <a:fld id="{DB920C5D-D419-1C4E-A1D4-A54CB2276441}" type="slidenum">
              <a:rPr lang="en-US" smtClean="0"/>
              <a:t>‹#›</a:t>
            </a:fld>
            <a:endParaRPr lang="en-US"/>
          </a:p>
        </p:txBody>
      </p:sp>
      <p:pic>
        <p:nvPicPr>
          <p:cNvPr id="7" name="Picture 6" descr="SI logo_RGB-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377" y="5118970"/>
            <a:ext cx="851471" cy="596030"/>
          </a:xfrm>
          <a:prstGeom prst="rect">
            <a:avLst/>
          </a:prstGeom>
        </p:spPr>
      </p:pic>
      <p:pic>
        <p:nvPicPr>
          <p:cNvPr id="8" name="Picture 7"/>
          <p:cNvPicPr>
            <a:picLocks noChangeAspect="1"/>
          </p:cNvPicPr>
          <p:nvPr userDrawn="1"/>
        </p:nvPicPr>
        <p:blipFill>
          <a:blip r:embed="rId3"/>
          <a:stretch>
            <a:fillRect/>
          </a:stretch>
        </p:blipFill>
        <p:spPr>
          <a:xfrm>
            <a:off x="0" y="0"/>
            <a:ext cx="9144000" cy="1504462"/>
          </a:xfrm>
          <a:prstGeom prst="rect">
            <a:avLst/>
          </a:prstGeom>
        </p:spPr>
      </p:pic>
      <p:sp>
        <p:nvSpPr>
          <p:cNvPr id="9" name="Title 1"/>
          <p:cNvSpPr>
            <a:spLocks noGrp="1"/>
          </p:cNvSpPr>
          <p:nvPr>
            <p:ph type="title" hasCustomPrompt="1"/>
          </p:nvPr>
        </p:nvSpPr>
        <p:spPr>
          <a:xfrm>
            <a:off x="457200" y="228866"/>
            <a:ext cx="8229600" cy="826211"/>
          </a:xfrm>
        </p:spPr>
        <p:txBody>
          <a:bodyPr>
            <a:normAutofit/>
          </a:bodyPr>
          <a:lstStyle>
            <a:lvl1pPr algn="l">
              <a:defRPr sz="3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14990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7953FA5-D202-324B-A4B6-B6374BF7777B}" type="datetimeFigureOut">
              <a:rPr lang="en-US" smtClean="0"/>
              <a:t>2/20/2018</a:t>
            </a:fld>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DB920C5D-D419-1C4E-A1D4-A54CB2276441}" type="slidenum">
              <a:rPr lang="en-US" smtClean="0"/>
              <a:t>‹#›</a:t>
            </a:fld>
            <a:endParaRPr lang="en-US"/>
          </a:p>
        </p:txBody>
      </p:sp>
    </p:spTree>
    <p:extLst>
      <p:ext uri="{BB962C8B-B14F-4D97-AF65-F5344CB8AC3E}">
        <p14:creationId xmlns:p14="http://schemas.microsoft.com/office/powerpoint/2010/main" val="2678417398"/>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0" r:id="rId3"/>
    <p:sldLayoutId id="2147483661" r:id="rId4"/>
    <p:sldLayoutId id="2147483659" r:id="rId5"/>
    <p:sldLayoutId id="2147483650" r:id="rId6"/>
    <p:sldLayoutId id="2147483676" r:id="rId7"/>
    <p:sldLayoutId id="2147483675" r:id="rId8"/>
    <p:sldLayoutId id="2147483654" r:id="rId9"/>
    <p:sldLayoutId id="2147483655" r:id="rId10"/>
    <p:sldLayoutId id="2147483656" r:id="rId11"/>
    <p:sldLayoutId id="2147483677" r:id="rId12"/>
    <p:sldLayoutId id="2147483662" r:id="rId13"/>
  </p:sldLayoutIdLst>
  <p:txStyles>
    <p:titleStyle>
      <a:lvl1pPr algn="l" defTabSz="457200" rtl="0" eaLnBrk="1" latinLnBrk="0" hangingPunct="1">
        <a:spcBef>
          <a:spcPct val="0"/>
        </a:spcBef>
        <a:buNone/>
        <a:defRPr sz="30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5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7953FA5-D202-324B-A4B6-B6374BF7777B}" type="datetimeFigureOut">
              <a:rPr lang="en-US" smtClean="0"/>
              <a:t>2/20/2018</a:t>
            </a:fld>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DB920C5D-D419-1C4E-A1D4-A54CB2276441}" type="slidenum">
              <a:rPr lang="en-US" smtClean="0"/>
              <a:t>‹#›</a:t>
            </a:fld>
            <a:endParaRPr lang="en-US"/>
          </a:p>
        </p:txBody>
      </p:sp>
    </p:spTree>
    <p:extLst>
      <p:ext uri="{BB962C8B-B14F-4D97-AF65-F5344CB8AC3E}">
        <p14:creationId xmlns:p14="http://schemas.microsoft.com/office/powerpoint/2010/main" val="262669095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457200" rtl="0" eaLnBrk="1" latinLnBrk="0" hangingPunct="1">
        <a:spcBef>
          <a:spcPct val="0"/>
        </a:spcBef>
        <a:buNone/>
        <a:defRPr sz="30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5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png"/><Relationship Id="rId5" Type="http://schemas.openxmlformats.org/officeDocument/2006/relationships/image" Target="../media/image1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3.png"/><Relationship Id="rId3" Type="http://schemas.openxmlformats.org/officeDocument/2006/relationships/slideLayout" Target="../slideLayouts/slideLayout8.xml"/><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notesSlide" Target="../notesSlides/notesSlide3.xml"/><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3.png"/><Relationship Id="rId3" Type="http://schemas.openxmlformats.org/officeDocument/2006/relationships/slideLayout" Target="../slideLayouts/slideLayout8.xml"/><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13.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notesSlide" Target="../notesSlides/notesSlide5.xml"/><Relationship Id="rId4"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Layout" Target="../slideLayouts/slideLayout10.xml"/><Relationship Id="rId7" Type="http://schemas.openxmlformats.org/officeDocument/2006/relationships/image" Target="../media/image2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5.png"/><Relationship Id="rId5" Type="http://schemas.openxmlformats.org/officeDocument/2006/relationships/image" Target="../media/image24.JPG"/><Relationship Id="rId10" Type="http://schemas.openxmlformats.org/officeDocument/2006/relationships/image" Target="../media/image8.emf"/><Relationship Id="rId4" Type="http://schemas.openxmlformats.org/officeDocument/2006/relationships/notesSlide" Target="../notesSlides/notesSlide6.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6.xml"/><Relationship Id="rId7" Type="http://schemas.openxmlformats.org/officeDocument/2006/relationships/image" Target="../media/image30.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29.svg"/><Relationship Id="rId11" Type="http://schemas.openxmlformats.org/officeDocument/2006/relationships/image" Target="../media/image13.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notesSlide" Target="../notesSlides/notesSlide7.xml"/><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40.png"/><Relationship Id="rId3" Type="http://schemas.openxmlformats.org/officeDocument/2006/relationships/slideLayout" Target="../slideLayouts/slideLayout10.xml"/><Relationship Id="rId7" Type="http://schemas.openxmlformats.org/officeDocument/2006/relationships/image" Target="../media/image13.png"/><Relationship Id="rId12" Type="http://schemas.openxmlformats.org/officeDocument/2006/relationships/image" Target="../media/image39.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5.jpg"/><Relationship Id="rId11" Type="http://schemas.openxmlformats.org/officeDocument/2006/relationships/image" Target="../media/image38.png"/><Relationship Id="rId5" Type="http://schemas.openxmlformats.org/officeDocument/2006/relationships/image" Target="../media/image34.jpg"/><Relationship Id="rId10" Type="http://schemas.openxmlformats.org/officeDocument/2006/relationships/image" Target="../media/image37.svg"/><Relationship Id="rId4" Type="http://schemas.openxmlformats.org/officeDocument/2006/relationships/notesSlide" Target="../notesSlides/notesSlide9.xml"/><Relationship Id="rId9" Type="http://schemas.openxmlformats.org/officeDocument/2006/relationships/image" Target="../media/image36.png"/><Relationship Id="rId1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93298" y="2089871"/>
            <a:ext cx="3090863" cy="1463675"/>
          </a:xfrm>
        </p:spPr>
        <p:txBody>
          <a:bodyPr vert="horz" lIns="91440" tIns="45720" rIns="91440" bIns="45720" rtlCol="0" anchor="t">
            <a:normAutofit lnSpcReduction="10000"/>
          </a:bodyPr>
          <a:lstStyle/>
          <a:p>
            <a:r>
              <a:rPr lang="en-US" b="1" dirty="0"/>
              <a:t>Reinforcing Results-Based Financing in the Health Sector</a:t>
            </a:r>
            <a:endParaRPr lang="en-US" dirty="0"/>
          </a:p>
        </p:txBody>
      </p:sp>
      <p:sp>
        <p:nvSpPr>
          <p:cNvPr id="2" name="Title 1"/>
          <p:cNvSpPr>
            <a:spLocks noGrp="1"/>
          </p:cNvSpPr>
          <p:nvPr>
            <p:ph type="title"/>
          </p:nvPr>
        </p:nvSpPr>
        <p:spPr>
          <a:xfrm>
            <a:off x="153995" y="561374"/>
            <a:ext cx="3566160" cy="1528497"/>
          </a:xfrm>
        </p:spPr>
        <p:txBody>
          <a:bodyPr>
            <a:normAutofit/>
          </a:bodyPr>
          <a:lstStyle/>
          <a:p>
            <a:r>
              <a:rPr lang="en-US" b="1" dirty="0"/>
              <a:t>Making the Most of Development Dollars</a:t>
            </a:r>
            <a:r>
              <a:rPr lang="en-US" b="1" dirty="0">
                <a:cs typeface="Arial"/>
              </a:rPr>
              <a:t> in Liberia</a:t>
            </a:r>
            <a:endParaRPr lang="en-US" dirty="0"/>
          </a:p>
        </p:txBody>
      </p:sp>
      <p:pic>
        <p:nvPicPr>
          <p:cNvPr id="9" name="Audio 8">
            <a:hlinkClick r:id="" action="ppaction://media"/>
            <a:extLst>
              <a:ext uri="{FF2B5EF4-FFF2-40B4-BE49-F238E27FC236}">
                <a16:creationId xmlns:a16="http://schemas.microsoft.com/office/drawing/2014/main" id="{63A11679-64D2-4899-A6A1-1F1A8B19F4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953000"/>
            <a:ext cx="609600" cy="609600"/>
          </a:xfrm>
          <a:prstGeom prst="rect">
            <a:avLst/>
          </a:prstGeom>
        </p:spPr>
      </p:pic>
    </p:spTree>
    <p:extLst>
      <p:ext uri="{BB962C8B-B14F-4D97-AF65-F5344CB8AC3E}">
        <p14:creationId xmlns:p14="http://schemas.microsoft.com/office/powerpoint/2010/main" val="350008841"/>
      </p:ext>
    </p:extLst>
  </p:cSld>
  <p:clrMapOvr>
    <a:masterClrMapping/>
  </p:clrMapOvr>
  <mc:AlternateContent xmlns:mc="http://schemas.openxmlformats.org/markup-compatibility/2006" xmlns:p14="http://schemas.microsoft.com/office/powerpoint/2010/main">
    <mc:Choice Requires="p14">
      <p:transition spd="med" p14:dur="700" advTm="13903">
        <p:fade/>
      </p:transition>
    </mc:Choice>
    <mc:Fallback xmlns="">
      <p:transition spd="med" advTm="139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6"/>
            <a:ext cx="8229600" cy="826211"/>
          </a:xfrm>
        </p:spPr>
        <p:txBody>
          <a:bodyPr>
            <a:normAutofit/>
          </a:bodyPr>
          <a:lstStyle/>
          <a:p>
            <a:pPr>
              <a:spcAft>
                <a:spcPts val="1200"/>
              </a:spcAft>
            </a:pPr>
            <a:r>
              <a:rPr lang="en-US" b="1" dirty="0"/>
              <a:t>Ebola Devastates the Health System</a:t>
            </a:r>
          </a:p>
        </p:txBody>
      </p:sp>
      <p:pic>
        <p:nvPicPr>
          <p:cNvPr id="6" name="Audio 5">
            <a:hlinkClick r:id="" action="ppaction://media"/>
            <a:extLst>
              <a:ext uri="{FF2B5EF4-FFF2-40B4-BE49-F238E27FC236}">
                <a16:creationId xmlns:a16="http://schemas.microsoft.com/office/drawing/2014/main" id="{ACCA5C23-6A96-403F-AB79-27D80F79E5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953000"/>
            <a:ext cx="609600" cy="609600"/>
          </a:xfrm>
          <a:prstGeom prst="rect">
            <a:avLst/>
          </a:prstGeom>
        </p:spPr>
      </p:pic>
      <p:sp>
        <p:nvSpPr>
          <p:cNvPr id="7" name="Arrow: Down 6">
            <a:extLst>
              <a:ext uri="{FF2B5EF4-FFF2-40B4-BE49-F238E27FC236}">
                <a16:creationId xmlns:a16="http://schemas.microsoft.com/office/drawing/2014/main" id="{66ED0AFA-BA80-4AED-9DEB-38E439BB6372}"/>
              </a:ext>
            </a:extLst>
          </p:cNvPr>
          <p:cNvSpPr/>
          <p:nvPr/>
        </p:nvSpPr>
        <p:spPr>
          <a:xfrm>
            <a:off x="260699" y="1600200"/>
            <a:ext cx="3200400" cy="2743200"/>
          </a:xfrm>
          <a:prstGeom prst="downArrow">
            <a:avLst/>
          </a:prstGeom>
          <a:solidFill>
            <a:schemeClr val="accent2"/>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bg1"/>
                </a:solidFill>
              </a:rPr>
              <a:t>Health facility deliveries fell by 91%</a:t>
            </a:r>
            <a:endParaRPr lang="en-US" dirty="0">
              <a:solidFill>
                <a:schemeClr val="bg1"/>
              </a:solidFill>
            </a:endParaRPr>
          </a:p>
        </p:txBody>
      </p:sp>
      <p:sp>
        <p:nvSpPr>
          <p:cNvPr id="8" name="Arrow: Down 7">
            <a:extLst>
              <a:ext uri="{FF2B5EF4-FFF2-40B4-BE49-F238E27FC236}">
                <a16:creationId xmlns:a16="http://schemas.microsoft.com/office/drawing/2014/main" id="{03ABC95E-A828-453C-B031-75E85001C628}"/>
              </a:ext>
            </a:extLst>
          </p:cNvPr>
          <p:cNvSpPr/>
          <p:nvPr/>
        </p:nvSpPr>
        <p:spPr>
          <a:xfrm>
            <a:off x="2884156" y="2292419"/>
            <a:ext cx="3200400" cy="2743200"/>
          </a:xfrm>
          <a:prstGeom prst="downArrow">
            <a:avLst/>
          </a:prstGeom>
          <a:solidFill>
            <a:schemeClr val="accent2"/>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bg1"/>
                </a:solidFill>
              </a:rPr>
              <a:t>Pediatric admission for malaria fell by 85%</a:t>
            </a:r>
            <a:endParaRPr lang="en-US" dirty="0">
              <a:solidFill>
                <a:schemeClr val="bg1"/>
              </a:solidFill>
            </a:endParaRPr>
          </a:p>
        </p:txBody>
      </p:sp>
      <p:sp>
        <p:nvSpPr>
          <p:cNvPr id="9" name="Arrow: Down 8">
            <a:extLst>
              <a:ext uri="{FF2B5EF4-FFF2-40B4-BE49-F238E27FC236}">
                <a16:creationId xmlns:a16="http://schemas.microsoft.com/office/drawing/2014/main" id="{3C266263-40EE-46BC-91FF-71D6D455AC8F}"/>
              </a:ext>
            </a:extLst>
          </p:cNvPr>
          <p:cNvSpPr/>
          <p:nvPr/>
        </p:nvSpPr>
        <p:spPr>
          <a:xfrm>
            <a:off x="5415085" y="2819400"/>
            <a:ext cx="3200400" cy="2743200"/>
          </a:xfrm>
          <a:prstGeom prst="downArrow">
            <a:avLst/>
          </a:prstGeom>
          <a:solidFill>
            <a:schemeClr val="accent2"/>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bg1"/>
                </a:solidFill>
              </a:rPr>
              <a:t>Treatment of new HIV patients fell by 57%</a:t>
            </a:r>
            <a:endParaRPr lang="en-US" dirty="0">
              <a:solidFill>
                <a:schemeClr val="bg1"/>
              </a:solidFill>
            </a:endParaRPr>
          </a:p>
        </p:txBody>
      </p:sp>
      <p:sp>
        <p:nvSpPr>
          <p:cNvPr id="10" name="TextBox 9">
            <a:extLst>
              <a:ext uri="{FF2B5EF4-FFF2-40B4-BE49-F238E27FC236}">
                <a16:creationId xmlns:a16="http://schemas.microsoft.com/office/drawing/2014/main" id="{167C8C1B-6457-43E6-B8FA-52BC3128FD33}"/>
              </a:ext>
            </a:extLst>
          </p:cNvPr>
          <p:cNvSpPr txBox="1"/>
          <p:nvPr/>
        </p:nvSpPr>
        <p:spPr>
          <a:xfrm>
            <a:off x="457200" y="5257800"/>
            <a:ext cx="2623457" cy="276999"/>
          </a:xfrm>
          <a:prstGeom prst="rect">
            <a:avLst/>
          </a:prstGeom>
          <a:noFill/>
        </p:spPr>
        <p:txBody>
          <a:bodyPr wrap="square" rtlCol="0">
            <a:spAutoFit/>
          </a:bodyPr>
          <a:lstStyle/>
          <a:p>
            <a:r>
              <a:rPr lang="en-US" sz="1200" b="1" dirty="0">
                <a:solidFill>
                  <a:schemeClr val="bg1"/>
                </a:solidFill>
              </a:rPr>
              <a:t>Source: WHO</a:t>
            </a:r>
            <a:endParaRPr lang="en-US" sz="1200" dirty="0">
              <a:solidFill>
                <a:schemeClr val="bg1"/>
              </a:solidFill>
            </a:endParaRPr>
          </a:p>
        </p:txBody>
      </p:sp>
    </p:spTree>
    <p:extLst>
      <p:ext uri="{BB962C8B-B14F-4D97-AF65-F5344CB8AC3E}">
        <p14:creationId xmlns:p14="http://schemas.microsoft.com/office/powerpoint/2010/main" val="2043378396"/>
      </p:ext>
    </p:extLst>
  </p:cSld>
  <p:clrMapOvr>
    <a:masterClrMapping/>
  </p:clrMapOvr>
  <mc:AlternateContent xmlns:mc="http://schemas.openxmlformats.org/markup-compatibility/2006" xmlns:p14="http://schemas.microsoft.com/office/powerpoint/2010/main">
    <mc:Choice Requires="p14">
      <p:transition spd="med" p14:dur="700" advTm="22539">
        <p:fade/>
      </p:transition>
    </mc:Choice>
    <mc:Fallback xmlns="">
      <p:transition spd="med" advTm="225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42"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1001"/>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001"/>
                            </p:stCondLst>
                            <p:childTnLst>
                              <p:par>
                                <p:cTn id="20" presetID="42"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99"/>
                                        <p:tgtEl>
                                          <p:spTgt spid="9"/>
                                        </p:tgtEl>
                                      </p:cBhvr>
                                    </p:animEffect>
                                    <p:anim calcmode="lin" valueType="num">
                                      <p:cBhvr>
                                        <p:cTn id="23" dur="1099" fill="hold"/>
                                        <p:tgtEl>
                                          <p:spTgt spid="9"/>
                                        </p:tgtEl>
                                        <p:attrNameLst>
                                          <p:attrName>ppt_x</p:attrName>
                                        </p:attrNameLst>
                                      </p:cBhvr>
                                      <p:tavLst>
                                        <p:tav tm="0">
                                          <p:val>
                                            <p:strVal val="#ppt_x"/>
                                          </p:val>
                                        </p:tav>
                                        <p:tav tm="100000">
                                          <p:val>
                                            <p:strVal val="#ppt_x"/>
                                          </p:val>
                                        </p:tav>
                                      </p:tavLst>
                                    </p:anim>
                                    <p:anim calcmode="lin" valueType="num">
                                      <p:cBhvr>
                                        <p:cTn id="24" dur="1099"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8" y="1518631"/>
            <a:ext cx="6796506" cy="907901"/>
          </a:xfrm>
        </p:spPr>
        <p:txBody>
          <a:bodyPr>
            <a:normAutofit fontScale="92500"/>
          </a:bodyPr>
          <a:lstStyle/>
          <a:p>
            <a:pPr marL="0" indent="0">
              <a:buNone/>
            </a:pPr>
            <a:r>
              <a:rPr lang="en-US" sz="3600" b="1" dirty="0">
                <a:solidFill>
                  <a:schemeClr val="bg1"/>
                </a:solidFill>
              </a:rPr>
              <a:t>Results-Based Financing (RBF) </a:t>
            </a:r>
          </a:p>
        </p:txBody>
      </p:sp>
      <p:sp>
        <p:nvSpPr>
          <p:cNvPr id="4" name="Title 3"/>
          <p:cNvSpPr>
            <a:spLocks noGrp="1"/>
          </p:cNvSpPr>
          <p:nvPr>
            <p:ph type="title"/>
          </p:nvPr>
        </p:nvSpPr>
        <p:spPr/>
        <p:txBody>
          <a:bodyPr>
            <a:normAutofit fontScale="90000"/>
          </a:bodyPr>
          <a:lstStyle/>
          <a:p>
            <a:r>
              <a:rPr lang="en-US" b="1" dirty="0"/>
              <a:t>Rebuilding Health Services by Paying for Results</a:t>
            </a:r>
            <a:endParaRPr lang="en-US" dirty="0"/>
          </a:p>
        </p:txBody>
      </p:sp>
      <p:pic>
        <p:nvPicPr>
          <p:cNvPr id="5" name="Graphic 4" descr="Handshake">
            <a:extLst>
              <a:ext uri="{FF2B5EF4-FFF2-40B4-BE49-F238E27FC236}">
                <a16:creationId xmlns:a16="http://schemas.microsoft.com/office/drawing/2014/main" id="{F2F32734-DEE7-458B-B2AE-32B311EEF2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4885" y="2636125"/>
            <a:ext cx="1188720" cy="1188720"/>
          </a:xfrm>
          <a:prstGeom prst="rect">
            <a:avLst/>
          </a:prstGeom>
        </p:spPr>
      </p:pic>
      <p:pic>
        <p:nvPicPr>
          <p:cNvPr id="8" name="Graphic 7" descr="Magnifying glass">
            <a:extLst>
              <a:ext uri="{FF2B5EF4-FFF2-40B4-BE49-F238E27FC236}">
                <a16:creationId xmlns:a16="http://schemas.microsoft.com/office/drawing/2014/main" id="{5F72E696-FECC-444D-A6AF-6BCA588014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07431" y="2689133"/>
            <a:ext cx="1188720" cy="1188720"/>
          </a:xfrm>
          <a:prstGeom prst="rect">
            <a:avLst/>
          </a:prstGeom>
        </p:spPr>
      </p:pic>
      <p:pic>
        <p:nvPicPr>
          <p:cNvPr id="12" name="Graphic 11" descr="Piggy Bank">
            <a:extLst>
              <a:ext uri="{FF2B5EF4-FFF2-40B4-BE49-F238E27FC236}">
                <a16:creationId xmlns:a16="http://schemas.microsoft.com/office/drawing/2014/main" id="{0A756B1F-8DD2-467E-AFE3-86CE428A6A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53704" y="2689133"/>
            <a:ext cx="1188720" cy="1188720"/>
          </a:xfrm>
          <a:prstGeom prst="rect">
            <a:avLst/>
          </a:prstGeom>
        </p:spPr>
      </p:pic>
      <p:pic>
        <p:nvPicPr>
          <p:cNvPr id="18" name="Graphic 17" descr="Stethoscope">
            <a:extLst>
              <a:ext uri="{FF2B5EF4-FFF2-40B4-BE49-F238E27FC236}">
                <a16:creationId xmlns:a16="http://schemas.microsoft.com/office/drawing/2014/main" id="{1F0297A9-7674-4729-A573-D5E5EE92C2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61158" y="2700652"/>
            <a:ext cx="1188720" cy="1188720"/>
          </a:xfrm>
          <a:prstGeom prst="rect">
            <a:avLst/>
          </a:prstGeom>
        </p:spPr>
      </p:pic>
      <p:sp>
        <p:nvSpPr>
          <p:cNvPr id="21" name="Content Placeholder 1">
            <a:extLst>
              <a:ext uri="{FF2B5EF4-FFF2-40B4-BE49-F238E27FC236}">
                <a16:creationId xmlns:a16="http://schemas.microsoft.com/office/drawing/2014/main" id="{98E40DE3-7340-4308-80D8-03947ED10794}"/>
              </a:ext>
            </a:extLst>
          </p:cNvPr>
          <p:cNvSpPr txBox="1">
            <a:spLocks/>
          </p:cNvSpPr>
          <p:nvPr/>
        </p:nvSpPr>
        <p:spPr>
          <a:xfrm>
            <a:off x="31559" y="3856714"/>
            <a:ext cx="2155371" cy="17682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5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solidFill>
                  <a:schemeClr val="bg1"/>
                </a:solidFill>
              </a:rPr>
              <a:t>Agree on Services &amp; Results</a:t>
            </a:r>
          </a:p>
        </p:txBody>
      </p:sp>
      <p:sp>
        <p:nvSpPr>
          <p:cNvPr id="22" name="Content Placeholder 1">
            <a:extLst>
              <a:ext uri="{FF2B5EF4-FFF2-40B4-BE49-F238E27FC236}">
                <a16:creationId xmlns:a16="http://schemas.microsoft.com/office/drawing/2014/main" id="{C94C0D85-0DE7-41EF-BA3B-AE2391951828}"/>
              </a:ext>
            </a:extLst>
          </p:cNvPr>
          <p:cNvSpPr txBox="1">
            <a:spLocks/>
          </p:cNvSpPr>
          <p:nvPr/>
        </p:nvSpPr>
        <p:spPr>
          <a:xfrm>
            <a:off x="2277832" y="3856713"/>
            <a:ext cx="2155371" cy="17682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5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solidFill>
                  <a:schemeClr val="bg1"/>
                </a:solidFill>
              </a:rPr>
              <a:t>Deliver Services</a:t>
            </a:r>
          </a:p>
        </p:txBody>
      </p:sp>
      <p:sp>
        <p:nvSpPr>
          <p:cNvPr id="23" name="Content Placeholder 1">
            <a:extLst>
              <a:ext uri="{FF2B5EF4-FFF2-40B4-BE49-F238E27FC236}">
                <a16:creationId xmlns:a16="http://schemas.microsoft.com/office/drawing/2014/main" id="{C35D7269-8E8C-40D6-9DC5-6413ECA1DE62}"/>
              </a:ext>
            </a:extLst>
          </p:cNvPr>
          <p:cNvSpPr txBox="1">
            <a:spLocks/>
          </p:cNvSpPr>
          <p:nvPr/>
        </p:nvSpPr>
        <p:spPr>
          <a:xfrm>
            <a:off x="4524105" y="3851724"/>
            <a:ext cx="2155371" cy="17682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5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solidFill>
                  <a:schemeClr val="bg1"/>
                </a:solidFill>
              </a:rPr>
              <a:t>Verify Results</a:t>
            </a:r>
          </a:p>
        </p:txBody>
      </p:sp>
      <p:sp>
        <p:nvSpPr>
          <p:cNvPr id="24" name="Content Placeholder 1">
            <a:extLst>
              <a:ext uri="{FF2B5EF4-FFF2-40B4-BE49-F238E27FC236}">
                <a16:creationId xmlns:a16="http://schemas.microsoft.com/office/drawing/2014/main" id="{C6E19191-7FA7-4BC7-9F98-3223F75ED06E}"/>
              </a:ext>
            </a:extLst>
          </p:cNvPr>
          <p:cNvSpPr txBox="1">
            <a:spLocks/>
          </p:cNvSpPr>
          <p:nvPr/>
        </p:nvSpPr>
        <p:spPr>
          <a:xfrm>
            <a:off x="6770378" y="3889372"/>
            <a:ext cx="2155371" cy="17682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5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solidFill>
                  <a:schemeClr val="bg1"/>
                </a:solidFill>
              </a:rPr>
              <a:t>Reimburse Cost</a:t>
            </a:r>
          </a:p>
        </p:txBody>
      </p:sp>
      <p:pic>
        <p:nvPicPr>
          <p:cNvPr id="6" name="Recorded Sound">
            <a:hlinkClick r:id="" action="ppaction://media"/>
            <a:extLst>
              <a:ext uri="{FF2B5EF4-FFF2-40B4-BE49-F238E27FC236}">
                <a16:creationId xmlns:a16="http://schemas.microsoft.com/office/drawing/2014/main" id="{4398D040-E844-40DE-8830-2C00BA2650F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83889" y="5123300"/>
            <a:ext cx="487363" cy="487363"/>
          </a:xfrm>
          <a:prstGeom prst="rect">
            <a:avLst/>
          </a:prstGeom>
        </p:spPr>
      </p:pic>
    </p:spTree>
    <p:extLst>
      <p:ext uri="{BB962C8B-B14F-4D97-AF65-F5344CB8AC3E}">
        <p14:creationId xmlns:p14="http://schemas.microsoft.com/office/powerpoint/2010/main" val="1641856452"/>
      </p:ext>
    </p:extLst>
  </p:cSld>
  <p:clrMapOvr>
    <a:masterClrMapping/>
  </p:clrMapOvr>
  <mc:AlternateContent xmlns:mc="http://schemas.openxmlformats.org/markup-compatibility/2006" xmlns:p14="http://schemas.microsoft.com/office/powerpoint/2010/main">
    <mc:Choice Requires="p14">
      <p:transition spd="med" p14:dur="700" advClick="0" advTm="40480">
        <p:fade/>
      </p:transition>
    </mc:Choice>
    <mc:Fallback xmlns="">
      <p:transition spd="med" advClick="0" advTm="404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4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8" y="1518631"/>
            <a:ext cx="6313179" cy="907901"/>
          </a:xfrm>
        </p:spPr>
        <p:txBody>
          <a:bodyPr>
            <a:normAutofit/>
          </a:bodyPr>
          <a:lstStyle/>
          <a:p>
            <a:pPr marL="0" indent="0">
              <a:buNone/>
            </a:pPr>
            <a:r>
              <a:rPr lang="en-US" sz="3600" b="1" dirty="0">
                <a:solidFill>
                  <a:schemeClr val="accent2">
                    <a:lumMod val="75000"/>
                  </a:schemeClr>
                </a:solidFill>
              </a:rPr>
              <a:t>Social Impact…</a:t>
            </a:r>
          </a:p>
        </p:txBody>
      </p:sp>
      <p:sp>
        <p:nvSpPr>
          <p:cNvPr id="4" name="Title 3"/>
          <p:cNvSpPr>
            <a:spLocks noGrp="1"/>
          </p:cNvSpPr>
          <p:nvPr>
            <p:ph type="title"/>
          </p:nvPr>
        </p:nvSpPr>
        <p:spPr/>
        <p:txBody>
          <a:bodyPr>
            <a:normAutofit/>
          </a:bodyPr>
          <a:lstStyle/>
          <a:p>
            <a:r>
              <a:rPr lang="en-US" b="1" dirty="0"/>
              <a:t>Data Drives Results-Based Financing</a:t>
            </a:r>
            <a:endParaRPr lang="en-US" dirty="0"/>
          </a:p>
        </p:txBody>
      </p:sp>
      <p:pic>
        <p:nvPicPr>
          <p:cNvPr id="5" name="Graphic 4" descr="Handshake">
            <a:extLst>
              <a:ext uri="{FF2B5EF4-FFF2-40B4-BE49-F238E27FC236}">
                <a16:creationId xmlns:a16="http://schemas.microsoft.com/office/drawing/2014/main" id="{F2F32734-DEE7-458B-B2AE-32B311EEF2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4885" y="2432810"/>
            <a:ext cx="1188720" cy="1188720"/>
          </a:xfrm>
          <a:prstGeom prst="rect">
            <a:avLst/>
          </a:prstGeom>
        </p:spPr>
      </p:pic>
      <p:pic>
        <p:nvPicPr>
          <p:cNvPr id="8" name="Graphic 7" descr="Magnifying glass">
            <a:extLst>
              <a:ext uri="{FF2B5EF4-FFF2-40B4-BE49-F238E27FC236}">
                <a16:creationId xmlns:a16="http://schemas.microsoft.com/office/drawing/2014/main" id="{5F72E696-FECC-444D-A6AF-6BCA588014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07431" y="2472566"/>
            <a:ext cx="1188720" cy="1188720"/>
          </a:xfrm>
          <a:prstGeom prst="rect">
            <a:avLst/>
          </a:prstGeom>
        </p:spPr>
      </p:pic>
      <p:pic>
        <p:nvPicPr>
          <p:cNvPr id="12" name="Graphic 11" descr="Piggy Bank">
            <a:extLst>
              <a:ext uri="{FF2B5EF4-FFF2-40B4-BE49-F238E27FC236}">
                <a16:creationId xmlns:a16="http://schemas.microsoft.com/office/drawing/2014/main" id="{0A756B1F-8DD2-467E-AFE3-86CE428A6A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53704" y="2353298"/>
            <a:ext cx="1188720" cy="1188720"/>
          </a:xfrm>
          <a:prstGeom prst="rect">
            <a:avLst/>
          </a:prstGeom>
        </p:spPr>
      </p:pic>
      <p:pic>
        <p:nvPicPr>
          <p:cNvPr id="18" name="Graphic 17" descr="Stethoscope">
            <a:extLst>
              <a:ext uri="{FF2B5EF4-FFF2-40B4-BE49-F238E27FC236}">
                <a16:creationId xmlns:a16="http://schemas.microsoft.com/office/drawing/2014/main" id="{1F0297A9-7674-4729-A573-D5E5EE92C2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61158" y="2484085"/>
            <a:ext cx="1188720" cy="1188720"/>
          </a:xfrm>
          <a:prstGeom prst="rect">
            <a:avLst/>
          </a:prstGeom>
        </p:spPr>
      </p:pic>
      <p:sp>
        <p:nvSpPr>
          <p:cNvPr id="21" name="Content Placeholder 1">
            <a:extLst>
              <a:ext uri="{FF2B5EF4-FFF2-40B4-BE49-F238E27FC236}">
                <a16:creationId xmlns:a16="http://schemas.microsoft.com/office/drawing/2014/main" id="{98E40DE3-7340-4308-80D8-03947ED10794}"/>
              </a:ext>
            </a:extLst>
          </p:cNvPr>
          <p:cNvSpPr txBox="1">
            <a:spLocks/>
          </p:cNvSpPr>
          <p:nvPr/>
        </p:nvSpPr>
        <p:spPr>
          <a:xfrm>
            <a:off x="31559" y="3635156"/>
            <a:ext cx="2155371" cy="17682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5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solidFill>
                  <a:schemeClr val="accent2">
                    <a:lumMod val="75000"/>
                  </a:schemeClr>
                </a:solidFill>
              </a:rPr>
              <a:t>Evaluates</a:t>
            </a:r>
          </a:p>
          <a:p>
            <a:pPr marL="0" indent="0" algn="ctr">
              <a:buFont typeface="Arial"/>
              <a:buNone/>
            </a:pPr>
            <a:r>
              <a:rPr lang="en-US" b="1" dirty="0">
                <a:solidFill>
                  <a:schemeClr val="bg1"/>
                </a:solidFill>
              </a:rPr>
              <a:t>Services &amp; Results</a:t>
            </a:r>
          </a:p>
        </p:txBody>
      </p:sp>
      <p:sp>
        <p:nvSpPr>
          <p:cNvPr id="22" name="Content Placeholder 1">
            <a:extLst>
              <a:ext uri="{FF2B5EF4-FFF2-40B4-BE49-F238E27FC236}">
                <a16:creationId xmlns:a16="http://schemas.microsoft.com/office/drawing/2014/main" id="{C94C0D85-0DE7-41EF-BA3B-AE2391951828}"/>
              </a:ext>
            </a:extLst>
          </p:cNvPr>
          <p:cNvSpPr txBox="1">
            <a:spLocks/>
          </p:cNvSpPr>
          <p:nvPr/>
        </p:nvSpPr>
        <p:spPr>
          <a:xfrm>
            <a:off x="2277832" y="3640146"/>
            <a:ext cx="2155371" cy="17682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5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solidFill>
                  <a:schemeClr val="accent2">
                    <a:lumMod val="75000"/>
                  </a:schemeClr>
                </a:solidFill>
              </a:rPr>
              <a:t>Assesses</a:t>
            </a:r>
            <a:r>
              <a:rPr lang="en-US" b="1" dirty="0">
                <a:solidFill>
                  <a:schemeClr val="bg1"/>
                </a:solidFill>
              </a:rPr>
              <a:t> Services</a:t>
            </a:r>
          </a:p>
        </p:txBody>
      </p:sp>
      <p:sp>
        <p:nvSpPr>
          <p:cNvPr id="23" name="Content Placeholder 1">
            <a:extLst>
              <a:ext uri="{FF2B5EF4-FFF2-40B4-BE49-F238E27FC236}">
                <a16:creationId xmlns:a16="http://schemas.microsoft.com/office/drawing/2014/main" id="{C35D7269-8E8C-40D6-9DC5-6413ECA1DE62}"/>
              </a:ext>
            </a:extLst>
          </p:cNvPr>
          <p:cNvSpPr txBox="1">
            <a:spLocks/>
          </p:cNvSpPr>
          <p:nvPr/>
        </p:nvSpPr>
        <p:spPr>
          <a:xfrm>
            <a:off x="4572000" y="3635155"/>
            <a:ext cx="2155371" cy="17682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5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solidFill>
                  <a:schemeClr val="accent2">
                    <a:lumMod val="75000"/>
                  </a:schemeClr>
                </a:solidFill>
              </a:rPr>
              <a:t>Verifies</a:t>
            </a:r>
            <a:r>
              <a:rPr lang="en-US" b="1" dirty="0">
                <a:solidFill>
                  <a:schemeClr val="bg1"/>
                </a:solidFill>
              </a:rPr>
              <a:t> Results</a:t>
            </a:r>
          </a:p>
        </p:txBody>
      </p:sp>
      <p:sp>
        <p:nvSpPr>
          <p:cNvPr id="24" name="Content Placeholder 1">
            <a:extLst>
              <a:ext uri="{FF2B5EF4-FFF2-40B4-BE49-F238E27FC236}">
                <a16:creationId xmlns:a16="http://schemas.microsoft.com/office/drawing/2014/main" id="{C6E19191-7FA7-4BC7-9F98-3223F75ED06E}"/>
              </a:ext>
            </a:extLst>
          </p:cNvPr>
          <p:cNvSpPr txBox="1">
            <a:spLocks/>
          </p:cNvSpPr>
          <p:nvPr/>
        </p:nvSpPr>
        <p:spPr>
          <a:xfrm>
            <a:off x="6770378" y="3634691"/>
            <a:ext cx="2155371" cy="17682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5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solidFill>
                  <a:schemeClr val="accent2">
                    <a:lumMod val="75000"/>
                  </a:schemeClr>
                </a:solidFill>
              </a:rPr>
              <a:t>Costs</a:t>
            </a:r>
          </a:p>
          <a:p>
            <a:pPr marL="0" indent="0" algn="ctr">
              <a:buFont typeface="Arial"/>
              <a:buNone/>
            </a:pPr>
            <a:r>
              <a:rPr lang="en-US" b="1" dirty="0">
                <a:solidFill>
                  <a:schemeClr val="bg1"/>
                </a:solidFill>
              </a:rPr>
              <a:t>Deliverables</a:t>
            </a:r>
          </a:p>
        </p:txBody>
      </p:sp>
      <p:pic>
        <p:nvPicPr>
          <p:cNvPr id="14" name="Recorded Sound">
            <a:hlinkClick r:id="" action="ppaction://media"/>
            <a:extLst>
              <a:ext uri="{FF2B5EF4-FFF2-40B4-BE49-F238E27FC236}">
                <a16:creationId xmlns:a16="http://schemas.microsoft.com/office/drawing/2014/main" id="{55713342-31CF-4B8D-8C4A-3F002549AED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5083066"/>
            <a:ext cx="609600" cy="609600"/>
          </a:xfrm>
          <a:prstGeom prst="rect">
            <a:avLst/>
          </a:prstGeom>
        </p:spPr>
      </p:pic>
    </p:spTree>
    <p:extLst>
      <p:ext uri="{BB962C8B-B14F-4D97-AF65-F5344CB8AC3E}">
        <p14:creationId xmlns:p14="http://schemas.microsoft.com/office/powerpoint/2010/main" val="3738869254"/>
      </p:ext>
    </p:extLst>
  </p:cSld>
  <p:clrMapOvr>
    <a:masterClrMapping/>
  </p:clrMapOvr>
  <mc:AlternateContent xmlns:mc="http://schemas.openxmlformats.org/markup-compatibility/2006" xmlns:p14="http://schemas.microsoft.com/office/powerpoint/2010/main">
    <mc:Choice Requires="p14">
      <p:transition spd="med" p14:dur="700" advTm="53910">
        <p:fade/>
      </p:transition>
    </mc:Choice>
    <mc:Fallback xmlns="">
      <p:transition spd="med" advTm="539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10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240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345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45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1" presetClass="mediacall" presetSubtype="0" fill="hold" nodeType="withEffect">
                                  <p:stCondLst>
                                    <p:cond delay="0"/>
                                  </p:stCondLst>
                                  <p:childTnLst>
                                    <p:cmd type="call" cmd="playFrom(0.0)">
                                      <p:cBhvr>
                                        <p:cTn id="25" dur="5490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4"/>
                </p:tgtEl>
              </p:cMediaNode>
            </p:audio>
          </p:childTnLst>
        </p:cTn>
      </p:par>
    </p:tnLst>
    <p:bldLst>
      <p:bldP spid="21" grpId="0"/>
      <p:bldP spid="22"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6000" r="-2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Impact</a:t>
            </a:r>
            <a:r>
              <a:rPr lang="en-US" dirty="0"/>
              <a:t>: Data Helps us Do More with Less</a:t>
            </a:r>
          </a:p>
        </p:txBody>
      </p:sp>
      <p:sp>
        <p:nvSpPr>
          <p:cNvPr id="4" name="Rectangle 3"/>
          <p:cNvSpPr/>
          <p:nvPr/>
        </p:nvSpPr>
        <p:spPr>
          <a:xfrm>
            <a:off x="-1424" y="4084320"/>
            <a:ext cx="9144000" cy="1616391"/>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t>With this data, the Government of Liberia was able to provide more services for the same amount of money.</a:t>
            </a:r>
          </a:p>
        </p:txBody>
      </p:sp>
      <p:pic>
        <p:nvPicPr>
          <p:cNvPr id="7" name="Audio 6">
            <a:hlinkClick r:id="" action="ppaction://media"/>
            <a:extLst>
              <a:ext uri="{FF2B5EF4-FFF2-40B4-BE49-F238E27FC236}">
                <a16:creationId xmlns:a16="http://schemas.microsoft.com/office/drawing/2014/main" id="{A70FA927-920D-40CC-926B-34DFB05679DA}"/>
              </a:ext>
            </a:extLst>
          </p:cNvPr>
          <p:cNvPicPr>
            <a:picLocks noChangeAspect="1"/>
          </p:cNvPicPr>
          <p:nvPr>
            <a:audioFile r:link="rId2"/>
            <p:extLst>
              <p:ext uri="{DAA4B4D4-6D71-4841-9C94-3DE7FCFB9230}">
                <p14:media xmlns:p14="http://schemas.microsoft.com/office/powerpoint/2010/main" r:embed="rId3">
                  <p14:trim end="1072.8934"/>
                </p14:media>
              </p:ext>
            </p:extLst>
          </p:nvPr>
        </p:nvPicPr>
        <p:blipFill>
          <a:blip r:embed="rId7"/>
          <a:stretch>
            <a:fillRect/>
          </a:stretch>
        </p:blipFill>
        <p:spPr>
          <a:xfrm>
            <a:off x="8382000" y="4953000"/>
            <a:ext cx="609600" cy="609600"/>
          </a:xfrm>
          <a:prstGeom prst="rect">
            <a:avLst/>
          </a:prstGeom>
        </p:spPr>
      </p:pic>
    </p:spTree>
    <p:custDataLst>
      <p:tags r:id="rId1"/>
    </p:custDataLst>
    <p:extLst>
      <p:ext uri="{BB962C8B-B14F-4D97-AF65-F5344CB8AC3E}">
        <p14:creationId xmlns:p14="http://schemas.microsoft.com/office/powerpoint/2010/main" val="2941347390"/>
      </p:ext>
    </p:extLst>
  </p:cSld>
  <p:clrMapOvr>
    <a:masterClrMapping/>
  </p:clrMapOvr>
  <mc:AlternateContent xmlns:mc="http://schemas.openxmlformats.org/markup-compatibility/2006" xmlns:p14="http://schemas.microsoft.com/office/powerpoint/2010/main">
    <mc:Choice Requires="p14">
      <p:transition spd="med" p14:dur="700" advTm="35474">
        <p:fade/>
      </p:transition>
    </mc:Choice>
    <mc:Fallback xmlns="">
      <p:transition spd="med" advTm="354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11812"/>
          <a:stretch/>
        </p:blipFill>
        <p:spPr>
          <a:xfrm>
            <a:off x="0" y="1078365"/>
            <a:ext cx="5591343" cy="4755217"/>
          </a:xfrm>
          <a:prstGeom prst="rect">
            <a:avLst/>
          </a:prstGeom>
        </p:spPr>
      </p:pic>
      <p:pic>
        <p:nvPicPr>
          <p:cNvPr id="5" name="Picture 4">
            <a:extLst>
              <a:ext uri="{FF2B5EF4-FFF2-40B4-BE49-F238E27FC236}">
                <a16:creationId xmlns:a16="http://schemas.microsoft.com/office/drawing/2014/main" id="{09237DB5-D0FC-47F5-98D0-FD5F6268B244}"/>
              </a:ext>
            </a:extLst>
          </p:cNvPr>
          <p:cNvPicPr>
            <a:picLocks noChangeAspect="1"/>
          </p:cNvPicPr>
          <p:nvPr/>
        </p:nvPicPr>
        <p:blipFill>
          <a:blip r:embed="rId6"/>
          <a:stretch>
            <a:fillRect/>
          </a:stretch>
        </p:blipFill>
        <p:spPr>
          <a:xfrm>
            <a:off x="-704058" y="995484"/>
            <a:ext cx="6492803" cy="4700423"/>
          </a:xfrm>
          <a:prstGeom prst="rect">
            <a:avLst/>
          </a:prstGeom>
        </p:spPr>
      </p:pic>
      <p:sp>
        <p:nvSpPr>
          <p:cNvPr id="22" name="Rectangle 21">
            <a:extLst>
              <a:ext uri="{FF2B5EF4-FFF2-40B4-BE49-F238E27FC236}">
                <a16:creationId xmlns:a16="http://schemas.microsoft.com/office/drawing/2014/main" id="{38DAB6A6-EFFB-4CBF-8D93-DC39915CC3BA}"/>
              </a:ext>
            </a:extLst>
          </p:cNvPr>
          <p:cNvSpPr/>
          <p:nvPr/>
        </p:nvSpPr>
        <p:spPr>
          <a:xfrm>
            <a:off x="6532342" y="3524260"/>
            <a:ext cx="2701108" cy="1938992"/>
          </a:xfrm>
          <a:prstGeom prst="rect">
            <a:avLst/>
          </a:prstGeom>
        </p:spPr>
        <p:txBody>
          <a:bodyPr wrap="square">
            <a:spAutoFit/>
          </a:bodyPr>
          <a:lstStyle/>
          <a:p>
            <a:r>
              <a:rPr lang="en-US" sz="2400" dirty="0">
                <a:solidFill>
                  <a:sysClr val="windowText" lastClr="000000"/>
                </a:solidFill>
              </a:rPr>
              <a:t>Investment in accountability and financial management personnel </a:t>
            </a:r>
          </a:p>
        </p:txBody>
      </p:sp>
      <p:sp>
        <p:nvSpPr>
          <p:cNvPr id="11" name="Rectangle 10"/>
          <p:cNvSpPr/>
          <p:nvPr/>
        </p:nvSpPr>
        <p:spPr>
          <a:xfrm>
            <a:off x="5566279" y="21772"/>
            <a:ext cx="807136" cy="5695907"/>
          </a:xfrm>
          <a:prstGeom prst="rect">
            <a:avLst/>
          </a:prstGeom>
          <a:solidFill>
            <a:schemeClr val="tx1">
              <a:lumMod val="5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3" name="Picture 4" descr="Image result for up arrow symbol">
            <a:extLst>
              <a:ext uri="{FF2B5EF4-FFF2-40B4-BE49-F238E27FC236}">
                <a16:creationId xmlns:a16="http://schemas.microsoft.com/office/drawing/2014/main" id="{13F451D3-9EEA-467A-9667-FFDA7B580E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1343" y="4717123"/>
            <a:ext cx="757237" cy="75723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490105" y="1270788"/>
            <a:ext cx="2701108" cy="1938992"/>
          </a:xfrm>
          <a:prstGeom prst="rect">
            <a:avLst/>
          </a:prstGeom>
        </p:spPr>
        <p:txBody>
          <a:bodyPr wrap="square">
            <a:spAutoFit/>
          </a:bodyPr>
          <a:lstStyle/>
          <a:p>
            <a:r>
              <a:rPr lang="en-US" sz="2400" dirty="0">
                <a:solidFill>
                  <a:sysClr val="windowText" lastClr="000000"/>
                </a:solidFill>
              </a:rPr>
              <a:t>Warehouse infrastructure put in place to maintain drug quality</a:t>
            </a:r>
          </a:p>
        </p:txBody>
      </p:sp>
      <p:pic>
        <p:nvPicPr>
          <p:cNvPr id="15" name="Picture 4" descr="Image result for up arrow symbo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1229" y="1297071"/>
            <a:ext cx="757237" cy="7572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56B6498-5476-4EA9-A865-6214775574C5}"/>
              </a:ext>
            </a:extLst>
          </p:cNvPr>
          <p:cNvPicPr>
            <a:picLocks noChangeAspect="1"/>
          </p:cNvPicPr>
          <p:nvPr/>
        </p:nvPicPr>
        <p:blipFill rotWithShape="1">
          <a:blip r:embed="rId8">
            <a:extLst>
              <a:ext uri="{28A0092B-C50C-407E-A947-70E740481C1C}">
                <a14:useLocalDpi xmlns:a14="http://schemas.microsoft.com/office/drawing/2010/main" val="0"/>
              </a:ext>
            </a:extLst>
          </a:blip>
          <a:srcRect r="13914"/>
          <a:stretch/>
        </p:blipFill>
        <p:spPr>
          <a:xfrm>
            <a:off x="-981028" y="995484"/>
            <a:ext cx="6559725" cy="5781064"/>
          </a:xfrm>
          <a:prstGeom prst="rect">
            <a:avLst/>
          </a:prstGeom>
        </p:spPr>
      </p:pic>
      <p:pic>
        <p:nvPicPr>
          <p:cNvPr id="18" name="Audio 17">
            <a:hlinkClick r:id="" action="ppaction://media"/>
            <a:extLst>
              <a:ext uri="{FF2B5EF4-FFF2-40B4-BE49-F238E27FC236}">
                <a16:creationId xmlns:a16="http://schemas.microsoft.com/office/drawing/2014/main" id="{5D616327-D295-4D1A-974B-D88CEFE529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717123"/>
            <a:ext cx="609600" cy="609600"/>
          </a:xfrm>
          <a:prstGeom prst="rect">
            <a:avLst/>
          </a:prstGeom>
        </p:spPr>
      </p:pic>
      <p:sp>
        <p:nvSpPr>
          <p:cNvPr id="17" name="Rectangle 16">
            <a:extLst>
              <a:ext uri="{FF2B5EF4-FFF2-40B4-BE49-F238E27FC236}">
                <a16:creationId xmlns:a16="http://schemas.microsoft.com/office/drawing/2014/main" id="{A11510C4-54E9-4C06-B733-A8BB4814F881}"/>
              </a:ext>
            </a:extLst>
          </p:cNvPr>
          <p:cNvSpPr/>
          <p:nvPr/>
        </p:nvSpPr>
        <p:spPr>
          <a:xfrm>
            <a:off x="6711782" y="1846534"/>
            <a:ext cx="1975018" cy="2677656"/>
          </a:xfrm>
          <a:prstGeom prst="rect">
            <a:avLst/>
          </a:prstGeom>
        </p:spPr>
        <p:txBody>
          <a:bodyPr wrap="square">
            <a:spAutoFit/>
          </a:bodyPr>
          <a:lstStyle/>
          <a:p>
            <a:r>
              <a:rPr lang="en-US" sz="2400" dirty="0">
                <a:solidFill>
                  <a:sysClr val="windowText" lastClr="000000"/>
                </a:solidFill>
              </a:rPr>
              <a:t>Improved storage and tracking for mosquito nets and other supplies</a:t>
            </a:r>
          </a:p>
        </p:txBody>
      </p:sp>
      <p:pic>
        <p:nvPicPr>
          <p:cNvPr id="19" name="Picture 4" descr="Image result for up arrow symbol">
            <a:extLst>
              <a:ext uri="{FF2B5EF4-FFF2-40B4-BE49-F238E27FC236}">
                <a16:creationId xmlns:a16="http://schemas.microsoft.com/office/drawing/2014/main" id="{838E2CCF-B007-4066-B18C-66E16A4501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2897" y="2926492"/>
            <a:ext cx="757237" cy="7572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EA356C8-836C-4956-9153-66AECB366046}"/>
              </a:ext>
            </a:extLst>
          </p:cNvPr>
          <p:cNvSpPr txBox="1"/>
          <p:nvPr/>
        </p:nvSpPr>
        <p:spPr>
          <a:xfrm>
            <a:off x="6552795" y="1939217"/>
            <a:ext cx="2318658" cy="2677656"/>
          </a:xfrm>
          <a:prstGeom prst="rect">
            <a:avLst/>
          </a:prstGeom>
          <a:noFill/>
        </p:spPr>
        <p:txBody>
          <a:bodyPr wrap="square" rtlCol="0">
            <a:spAutoFit/>
          </a:bodyPr>
          <a:lstStyle/>
          <a:p>
            <a:r>
              <a:rPr lang="en-US" sz="2400" dirty="0">
                <a:solidFill>
                  <a:schemeClr val="tx1">
                    <a:lumMod val="50000"/>
                  </a:schemeClr>
                </a:solidFill>
              </a:rPr>
              <a:t>USAID was able to implement clear quality requirements and physically verify results.</a:t>
            </a:r>
          </a:p>
        </p:txBody>
      </p:sp>
      <p:pic>
        <p:nvPicPr>
          <p:cNvPr id="3" name="Picture 2"/>
          <p:cNvPicPr>
            <a:picLocks noChangeAspect="1"/>
          </p:cNvPicPr>
          <p:nvPr/>
        </p:nvPicPr>
        <p:blipFill>
          <a:blip r:embed="rId10"/>
          <a:stretch>
            <a:fillRect/>
          </a:stretch>
        </p:blipFill>
        <p:spPr>
          <a:xfrm>
            <a:off x="0" y="0"/>
            <a:ext cx="9144000" cy="1504462"/>
          </a:xfrm>
          <a:prstGeom prst="rect">
            <a:avLst/>
          </a:prstGeom>
        </p:spPr>
      </p:pic>
      <p:sp>
        <p:nvSpPr>
          <p:cNvPr id="4" name="Title 1"/>
          <p:cNvSpPr txBox="1">
            <a:spLocks/>
          </p:cNvSpPr>
          <p:nvPr/>
        </p:nvSpPr>
        <p:spPr>
          <a:xfrm>
            <a:off x="892816" y="237394"/>
            <a:ext cx="8229600" cy="826211"/>
          </a:xfrm>
          <a:prstGeom prst="rect">
            <a:avLst/>
          </a:prstGeom>
        </p:spPr>
        <p:txBody>
          <a:bodyPr>
            <a:normAutofit fontScale="97500"/>
          </a:bodyPr>
          <a:lstStyle>
            <a:lvl1pPr algn="l" defTabSz="457200" rtl="0" eaLnBrk="1" latinLnBrk="0" hangingPunct="1">
              <a:spcBef>
                <a:spcPct val="0"/>
              </a:spcBef>
              <a:buNone/>
              <a:defRPr sz="3000" kern="1200">
                <a:solidFill>
                  <a:srgbClr val="FFFFFF"/>
                </a:solidFill>
                <a:latin typeface="+mj-lt"/>
                <a:ea typeface="+mj-ea"/>
                <a:cs typeface="+mj-cs"/>
              </a:defRPr>
            </a:lvl1pPr>
          </a:lstStyle>
          <a:p>
            <a:r>
              <a:rPr lang="en-US" b="1" dirty="0"/>
              <a:t>Impact</a:t>
            </a:r>
            <a:r>
              <a:rPr lang="en-US" dirty="0"/>
              <a:t>: Data Improves Services &amp; Efficiency</a:t>
            </a:r>
          </a:p>
        </p:txBody>
      </p:sp>
    </p:spTree>
    <p:extLst>
      <p:ext uri="{BB962C8B-B14F-4D97-AF65-F5344CB8AC3E}">
        <p14:creationId xmlns:p14="http://schemas.microsoft.com/office/powerpoint/2010/main" val="1988346749"/>
      </p:ext>
    </p:extLst>
  </p:cSld>
  <p:clrMapOvr>
    <a:masterClrMapping/>
  </p:clrMapOvr>
  <mc:AlternateContent xmlns:mc="http://schemas.openxmlformats.org/markup-compatibility/2006" xmlns:p14="http://schemas.microsoft.com/office/powerpoint/2010/main">
    <mc:Choice Requires="p14">
      <p:transition spd="med" p14:dur="700" advTm="72977">
        <p:fade/>
      </p:transition>
    </mc:Choice>
    <mc:Fallback xmlns="">
      <p:transition spd="med" advTm="729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418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 presetClass="exit" presetSubtype="0" fill="hold" grpId="1" nodeType="withEffect">
                                  <p:stCondLst>
                                    <p:cond delay="41500"/>
                                  </p:stCondLst>
                                  <p:childTnLst>
                                    <p:set>
                                      <p:cBhvr>
                                        <p:cTn id="14" dur="1" fill="hold">
                                          <p:stCondLst>
                                            <p:cond delay="0"/>
                                          </p:stCondLst>
                                        </p:cTn>
                                        <p:tgtEl>
                                          <p:spTgt spid="6"/>
                                        </p:tgtEl>
                                        <p:attrNameLst>
                                          <p:attrName>style.visibility</p:attrName>
                                        </p:attrNameLst>
                                      </p:cBhvr>
                                      <p:to>
                                        <p:strVal val="hidden"/>
                                      </p:to>
                                    </p:set>
                                  </p:childTnLst>
                                </p:cTn>
                              </p:par>
                            </p:childTnLst>
                          </p:cTn>
                        </p:par>
                        <p:par>
                          <p:cTn id="15" fill="hold">
                            <p:stCondLst>
                              <p:cond delay="42300"/>
                            </p:stCondLst>
                            <p:childTnLst>
                              <p:par>
                                <p:cTn id="16" presetID="1" presetClass="entr" presetSubtype="0" fill="hold" grpId="1" nodeType="after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42300"/>
                            </p:stCondLst>
                            <p:childTnLst>
                              <p:par>
                                <p:cTn id="19" presetID="1" presetClass="entr" presetSubtype="0" fill="hold" nodeType="afterEffect">
                                  <p:stCondLst>
                                    <p:cond delay="760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49900"/>
                            </p:stCondLst>
                            <p:childTnLst>
                              <p:par>
                                <p:cTn id="22" presetID="1" presetClass="exit"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49900"/>
                            </p:stCondLst>
                            <p:childTnLst>
                              <p:par>
                                <p:cTn id="29" presetID="1"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49900"/>
                            </p:stCondLst>
                            <p:childTnLst>
                              <p:par>
                                <p:cTn id="32" presetID="1" presetClass="exit" presetSubtype="0" fill="hold" nodeType="afterEffect">
                                  <p:stCondLst>
                                    <p:cond delay="1330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grpId="1" nodeType="withEffect">
                                  <p:stCondLst>
                                    <p:cond delay="13300"/>
                                  </p:stCondLst>
                                  <p:childTnLst>
                                    <p:set>
                                      <p:cBhvr>
                                        <p:cTn id="35" dur="1" fill="hold">
                                          <p:stCondLst>
                                            <p:cond delay="0"/>
                                          </p:stCondLst>
                                        </p:cTn>
                                        <p:tgtEl>
                                          <p:spTgt spid="17"/>
                                        </p:tgtEl>
                                        <p:attrNameLst>
                                          <p:attrName>style.visibility</p:attrName>
                                        </p:attrNameLst>
                                      </p:cBhvr>
                                      <p:to>
                                        <p:strVal val="hidden"/>
                                      </p:to>
                                    </p:set>
                                  </p:childTnLst>
                                </p:cTn>
                              </p:par>
                            </p:childTnLst>
                          </p:cTn>
                        </p:par>
                        <p:par>
                          <p:cTn id="36" fill="hold">
                            <p:stCondLst>
                              <p:cond delay="63200"/>
                            </p:stCondLst>
                            <p:childTnLst>
                              <p:par>
                                <p:cTn id="37" presetID="1"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9394" numSld="3" showWhenStopped="0">
                <p:cTn id="45" fill="hold" display="0">
                  <p:stCondLst>
                    <p:cond delay="indefinite"/>
                  </p:stCondLst>
                  <p:endCondLst>
                    <p:cond evt="onStopAudio" delay="0">
                      <p:tgtEl>
                        <p:sldTgt/>
                      </p:tgtEl>
                    </p:cond>
                  </p:endCondLst>
                </p:cTn>
                <p:tgtEl>
                  <p:spTgt spid="18"/>
                </p:tgtEl>
              </p:cMediaNode>
            </p:audio>
          </p:childTnLst>
        </p:cTn>
      </p:par>
    </p:tnLst>
    <p:bldLst>
      <p:bldP spid="22" grpId="0"/>
      <p:bldP spid="12" grpId="0"/>
      <p:bldP spid="12" grpId="1"/>
      <p:bldP spid="17" grpId="0"/>
      <p:bldP spid="17" grpId="1"/>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A39D-D186-4B63-ACE5-2B1E94F3D5F3}"/>
              </a:ext>
            </a:extLst>
          </p:cNvPr>
          <p:cNvSpPr>
            <a:spLocks noGrp="1"/>
          </p:cNvSpPr>
          <p:nvPr>
            <p:ph type="title"/>
          </p:nvPr>
        </p:nvSpPr>
        <p:spPr/>
        <p:txBody>
          <a:bodyPr/>
          <a:lstStyle/>
          <a:p>
            <a:r>
              <a:rPr lang="en-US" b="1" dirty="0"/>
              <a:t>Liberians Get Value for Money</a:t>
            </a:r>
          </a:p>
        </p:txBody>
      </p:sp>
      <p:pic>
        <p:nvPicPr>
          <p:cNvPr id="5" name="Graphic 4" descr="Family with two children">
            <a:extLst>
              <a:ext uri="{FF2B5EF4-FFF2-40B4-BE49-F238E27FC236}">
                <a16:creationId xmlns:a16="http://schemas.microsoft.com/office/drawing/2014/main" id="{871B5E47-4328-41F6-848B-5F777533A0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81165" y="1365257"/>
            <a:ext cx="1188720" cy="1188720"/>
          </a:xfrm>
          <a:prstGeom prst="rect">
            <a:avLst/>
          </a:prstGeom>
        </p:spPr>
      </p:pic>
      <p:pic>
        <p:nvPicPr>
          <p:cNvPr id="9" name="Graphic 8" descr="Money">
            <a:extLst>
              <a:ext uri="{FF2B5EF4-FFF2-40B4-BE49-F238E27FC236}">
                <a16:creationId xmlns:a16="http://schemas.microsoft.com/office/drawing/2014/main" id="{082F1FE7-40DB-4CFA-870D-C6096AEB39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0810" y="1365257"/>
            <a:ext cx="1188720" cy="1188720"/>
          </a:xfrm>
          <a:prstGeom prst="rect">
            <a:avLst/>
          </a:prstGeom>
        </p:spPr>
      </p:pic>
      <p:pic>
        <p:nvPicPr>
          <p:cNvPr id="13" name="Graphic 12" descr="Medical">
            <a:extLst>
              <a:ext uri="{FF2B5EF4-FFF2-40B4-BE49-F238E27FC236}">
                <a16:creationId xmlns:a16="http://schemas.microsoft.com/office/drawing/2014/main" id="{3AD352E7-EBAE-4F93-A5A1-D7193D382D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59054" y="2851160"/>
            <a:ext cx="1188720" cy="1188720"/>
          </a:xfrm>
          <a:prstGeom prst="rect">
            <a:avLst/>
          </a:prstGeom>
        </p:spPr>
      </p:pic>
      <p:sp>
        <p:nvSpPr>
          <p:cNvPr id="17" name="Content Placeholder 1">
            <a:extLst>
              <a:ext uri="{FF2B5EF4-FFF2-40B4-BE49-F238E27FC236}">
                <a16:creationId xmlns:a16="http://schemas.microsoft.com/office/drawing/2014/main" id="{1A8FE6AA-914C-46D9-9FEE-961946FE0BA8}"/>
              </a:ext>
            </a:extLst>
          </p:cNvPr>
          <p:cNvSpPr txBox="1">
            <a:spLocks/>
          </p:cNvSpPr>
          <p:nvPr/>
        </p:nvSpPr>
        <p:spPr>
          <a:xfrm>
            <a:off x="5755538" y="2491352"/>
            <a:ext cx="3383280" cy="9144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5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b="1" dirty="0">
                <a:solidFill>
                  <a:schemeClr val="bg1"/>
                </a:solidFill>
              </a:rPr>
              <a:t>54% of Liberians live on &lt; $2 / day</a:t>
            </a:r>
          </a:p>
        </p:txBody>
      </p:sp>
      <p:sp>
        <p:nvSpPr>
          <p:cNvPr id="20" name="Content Placeholder 1">
            <a:extLst>
              <a:ext uri="{FF2B5EF4-FFF2-40B4-BE49-F238E27FC236}">
                <a16:creationId xmlns:a16="http://schemas.microsoft.com/office/drawing/2014/main" id="{E5E467D7-3E60-4179-AB80-616E0213421E}"/>
              </a:ext>
            </a:extLst>
          </p:cNvPr>
          <p:cNvSpPr txBox="1">
            <a:spLocks/>
          </p:cNvSpPr>
          <p:nvPr/>
        </p:nvSpPr>
        <p:spPr>
          <a:xfrm>
            <a:off x="5182" y="2490405"/>
            <a:ext cx="3383280" cy="131108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5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b="1" dirty="0">
                <a:solidFill>
                  <a:schemeClr val="bg1"/>
                </a:solidFill>
              </a:rPr>
              <a:t>Healthcare costs rise 7% globally in 2017</a:t>
            </a:r>
          </a:p>
        </p:txBody>
      </p:sp>
      <p:sp>
        <p:nvSpPr>
          <p:cNvPr id="21" name="Content Placeholder 1">
            <a:extLst>
              <a:ext uri="{FF2B5EF4-FFF2-40B4-BE49-F238E27FC236}">
                <a16:creationId xmlns:a16="http://schemas.microsoft.com/office/drawing/2014/main" id="{BFFC817B-CFED-4660-B5AE-1FB1F92B8721}"/>
              </a:ext>
            </a:extLst>
          </p:cNvPr>
          <p:cNvSpPr txBox="1">
            <a:spLocks/>
          </p:cNvSpPr>
          <p:nvPr/>
        </p:nvSpPr>
        <p:spPr>
          <a:xfrm>
            <a:off x="1838879" y="4111756"/>
            <a:ext cx="5486400" cy="914393"/>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5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solidFill>
                  <a:schemeClr val="bg1"/>
                </a:solidFill>
              </a:rPr>
              <a:t>SI helps 590,000 Liberians access healthcare at a lower cost in 2017*</a:t>
            </a:r>
          </a:p>
        </p:txBody>
      </p:sp>
      <p:sp>
        <p:nvSpPr>
          <p:cNvPr id="22" name="TextBox 21">
            <a:extLst>
              <a:ext uri="{FF2B5EF4-FFF2-40B4-BE49-F238E27FC236}">
                <a16:creationId xmlns:a16="http://schemas.microsoft.com/office/drawing/2014/main" id="{0F14A7FA-21BF-4A94-B38C-FAF500E317CC}"/>
              </a:ext>
            </a:extLst>
          </p:cNvPr>
          <p:cNvSpPr txBox="1"/>
          <p:nvPr/>
        </p:nvSpPr>
        <p:spPr>
          <a:xfrm>
            <a:off x="26889" y="5257800"/>
            <a:ext cx="3469346" cy="276999"/>
          </a:xfrm>
          <a:prstGeom prst="rect">
            <a:avLst/>
          </a:prstGeom>
          <a:noFill/>
        </p:spPr>
        <p:txBody>
          <a:bodyPr wrap="square" rtlCol="0">
            <a:spAutoFit/>
          </a:bodyPr>
          <a:lstStyle/>
          <a:p>
            <a:r>
              <a:rPr lang="en-US" sz="1200" b="1" dirty="0">
                <a:solidFill>
                  <a:schemeClr val="bg1"/>
                </a:solidFill>
              </a:rPr>
              <a:t>Source: World Bank &amp; Willis Towers Watson</a:t>
            </a:r>
            <a:endParaRPr lang="en-US" sz="1200" dirty="0">
              <a:solidFill>
                <a:schemeClr val="bg1"/>
              </a:solidFill>
            </a:endParaRPr>
          </a:p>
        </p:txBody>
      </p:sp>
      <p:cxnSp>
        <p:nvCxnSpPr>
          <p:cNvPr id="24" name="Straight Arrow Connector 23">
            <a:extLst>
              <a:ext uri="{FF2B5EF4-FFF2-40B4-BE49-F238E27FC236}">
                <a16:creationId xmlns:a16="http://schemas.microsoft.com/office/drawing/2014/main" id="{B1072A51-2B2B-4548-8D30-36C81D7A474F}"/>
              </a:ext>
            </a:extLst>
          </p:cNvPr>
          <p:cNvCxnSpPr>
            <a:cxnSpLocks/>
            <a:stCxn id="9" idx="3"/>
            <a:endCxn id="5" idx="1"/>
          </p:cNvCxnSpPr>
          <p:nvPr/>
        </p:nvCxnSpPr>
        <p:spPr>
          <a:xfrm>
            <a:off x="2219530" y="1959617"/>
            <a:ext cx="4561635" cy="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3A50BE86-62B2-4675-BAA0-072494B4C41B}"/>
              </a:ext>
            </a:extLst>
          </p:cNvPr>
          <p:cNvSpPr txBox="1"/>
          <p:nvPr/>
        </p:nvSpPr>
        <p:spPr>
          <a:xfrm>
            <a:off x="5046492" y="5258479"/>
            <a:ext cx="3469346" cy="276999"/>
          </a:xfrm>
          <a:prstGeom prst="rect">
            <a:avLst/>
          </a:prstGeom>
          <a:noFill/>
        </p:spPr>
        <p:txBody>
          <a:bodyPr wrap="square" rtlCol="0">
            <a:spAutoFit/>
          </a:bodyPr>
          <a:lstStyle/>
          <a:p>
            <a:r>
              <a:rPr lang="en-US" sz="1200" b="1" dirty="0">
                <a:solidFill>
                  <a:schemeClr val="bg1"/>
                </a:solidFill>
              </a:rPr>
              <a:t>*Reported by Liberian Government to USAID.</a:t>
            </a:r>
            <a:endParaRPr lang="en-US" sz="1200" dirty="0">
              <a:solidFill>
                <a:schemeClr val="bg1"/>
              </a:solidFill>
            </a:endParaRPr>
          </a:p>
        </p:txBody>
      </p:sp>
      <p:pic>
        <p:nvPicPr>
          <p:cNvPr id="3" name="Recorded Sound">
            <a:hlinkClick r:id="" action="ppaction://media"/>
            <a:extLst>
              <a:ext uri="{FF2B5EF4-FFF2-40B4-BE49-F238E27FC236}">
                <a16:creationId xmlns:a16="http://schemas.microsoft.com/office/drawing/2014/main" id="{EC78C1D7-EC01-401F-895E-CB273705F1F3}"/>
              </a:ext>
            </a:extLst>
          </p:cNvPr>
          <p:cNvPicPr>
            <a:picLocks noChangeAspect="1"/>
          </p:cNvPicPr>
          <p:nvPr>
            <a:audioFile r:link="rId1"/>
            <p:extLst>
              <p:ext uri="{DAA4B4D4-6D71-4841-9C94-3DE7FCFB9230}">
                <p14:media xmlns:p14="http://schemas.microsoft.com/office/powerpoint/2010/main" r:embed="rId2">
                  <p14:trim end="69023.5555"/>
                </p14:media>
              </p:ext>
            </p:extLst>
          </p:nvPr>
        </p:nvPicPr>
        <p:blipFill>
          <a:blip r:embed="rId11"/>
          <a:stretch>
            <a:fillRect/>
          </a:stretch>
        </p:blipFill>
        <p:spPr>
          <a:xfrm>
            <a:off x="8565088" y="4998771"/>
            <a:ext cx="487363" cy="487363"/>
          </a:xfrm>
          <a:prstGeom prst="rect">
            <a:avLst/>
          </a:prstGeom>
        </p:spPr>
      </p:pic>
    </p:spTree>
    <p:extLst>
      <p:ext uri="{BB962C8B-B14F-4D97-AF65-F5344CB8AC3E}">
        <p14:creationId xmlns:p14="http://schemas.microsoft.com/office/powerpoint/2010/main" val="44465368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3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92" fill="hold"/>
                                        <p:tgtEl>
                                          <p:spTgt spid="3"/>
                                        </p:tgtEl>
                                      </p:cBhvr>
                                    </p:cmd>
                                  </p:childTnLst>
                                </p:cTn>
                              </p:par>
                              <p:par>
                                <p:cTn id="7" presetID="1" presetClass="entr" presetSubtype="0" fill="hold" nodeType="withEffect">
                                  <p:stCondLst>
                                    <p:cond delay="95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9500"/>
                                  </p:stCondLst>
                                  <p:childTnLst>
                                    <p:set>
                                      <p:cBhvr>
                                        <p:cTn id="10" dur="1" fill="hold">
                                          <p:stCondLst>
                                            <p:cond delay="0"/>
                                          </p:stCondLst>
                                        </p:cTn>
                                        <p:tgtEl>
                                          <p:spTgt spid="20"/>
                                        </p:tgtEl>
                                        <p:attrNameLst>
                                          <p:attrName>style.visibility</p:attrName>
                                        </p:attrNameLst>
                                      </p:cBhvr>
                                      <p:to>
                                        <p:strVal val="visible"/>
                                      </p:to>
                                    </p:set>
                                  </p:childTnLst>
                                </p:cTn>
                              </p:par>
                              <p:par>
                                <p:cTn id="11" presetID="10" presetClass="entr" presetSubtype="0" fill="hold" nodeType="withEffect">
                                  <p:stCondLst>
                                    <p:cond delay="154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600"/>
                                        <p:tgtEl>
                                          <p:spTgt spid="24"/>
                                        </p:tgtEl>
                                      </p:cBhvr>
                                    </p:animEffect>
                                  </p:childTnLst>
                                </p:cTn>
                              </p:par>
                              <p:par>
                                <p:cTn id="14" presetID="10" presetClass="entr" presetSubtype="0" fill="hold" nodeType="withEffect">
                                  <p:stCondLst>
                                    <p:cond delay="16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162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24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485"/>
                                        <p:tgtEl>
                                          <p:spTgt spid="13"/>
                                        </p:tgtEl>
                                      </p:cBhvr>
                                    </p:animEffect>
                                  </p:childTnLst>
                                </p:cTn>
                              </p:par>
                              <p:par>
                                <p:cTn id="23" presetID="10" presetClass="entr" presetSubtype="0" fill="hold" grpId="0" nodeType="withEffect">
                                  <p:stCondLst>
                                    <p:cond delay="240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3" presetClass="mediacall" presetSubtype="0" fill="hold" nodeType="withEffect">
                                  <p:stCondLst>
                                    <p:cond delay="30500"/>
                                  </p:stCondLst>
                                  <p:childTnLst>
                                    <p:cmd type="call" cmd="stop">
                                      <p:cBhvr>
                                        <p:cTn id="2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17" grpId="0"/>
      <p:bldP spid="20" grpId="0"/>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a:extLst>
              <a:ext uri="{FF2B5EF4-FFF2-40B4-BE49-F238E27FC236}">
                <a16:creationId xmlns:a16="http://schemas.microsoft.com/office/drawing/2014/main" id="{1545F4D0-A300-468E-9A93-AD725EA142E1}"/>
              </a:ext>
            </a:extLst>
          </p:cNvPr>
          <p:cNvSpPr txBox="1"/>
          <p:nvPr/>
        </p:nvSpPr>
        <p:spPr>
          <a:xfrm>
            <a:off x="2483229" y="2193865"/>
            <a:ext cx="3700462" cy="1574149"/>
          </a:xfrm>
          <a:prstGeom prst="rect">
            <a:avLst/>
          </a:prstGeom>
          <a:noFill/>
        </p:spPr>
        <p:txBody>
          <a:bodyPr wrap="square" rtlCol="0">
            <a:spAutoFit/>
          </a:bodyPr>
          <a:lstStyle/>
          <a:p>
            <a:pPr>
              <a:lnSpc>
                <a:spcPct val="107000"/>
              </a:lnSpc>
              <a:spcAft>
                <a:spcPts val="800"/>
              </a:spcAft>
            </a:pPr>
            <a:r>
              <a:rPr lang="en-US" b="1" dirty="0">
                <a:solidFill>
                  <a:srgbClr val="609F43"/>
                </a:solidFill>
                <a:latin typeface="Calibri" panose="020F0502020204030204" pitchFamily="34" charset="0"/>
                <a:ea typeface="Calibri" panose="020F0502020204030204" pitchFamily="34" charset="0"/>
                <a:cs typeface="Times New Roman" panose="02020603050405020304" pitchFamily="18" charset="0"/>
              </a:rPr>
              <a:t>Tweet: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959497"/>
                </a:solidFill>
                <a:latin typeface="Calibri" panose="020F0502020204030204" pitchFamily="34" charset="0"/>
                <a:ea typeface="Calibri" panose="020F0502020204030204" pitchFamily="34" charset="0"/>
                <a:cs typeface="Times New Roman" panose="02020603050405020304" pitchFamily="18" charset="0"/>
              </a:rPr>
              <a:t>@</a:t>
            </a:r>
            <a:r>
              <a:rPr lang="en-US" b="1" dirty="0" err="1">
                <a:solidFill>
                  <a:srgbClr val="959497"/>
                </a:solidFill>
                <a:latin typeface="Calibri" panose="020F0502020204030204" pitchFamily="34" charset="0"/>
                <a:ea typeface="Calibri" panose="020F0502020204030204" pitchFamily="34" charset="0"/>
                <a:cs typeface="Times New Roman" panose="02020603050405020304" pitchFamily="18" charset="0"/>
              </a:rPr>
              <a:t>SocImpactInc</a:t>
            </a:r>
            <a:r>
              <a:rPr lang="en-US" b="1" dirty="0">
                <a:solidFill>
                  <a:srgbClr val="26588D"/>
                </a:solidFill>
                <a:latin typeface="Calibri" panose="020F0502020204030204" pitchFamily="34" charset="0"/>
                <a:ea typeface="Calibri" panose="020F0502020204030204" pitchFamily="34" charset="0"/>
                <a:cs typeface="Times New Roman" panose="02020603050405020304" pitchFamily="18" charset="0"/>
              </a:rPr>
              <a:t> Does local ownership affect results? @USAID helps #Liberia increase value for money in health sector with #</a:t>
            </a:r>
            <a:r>
              <a:rPr lang="en-US" b="1" dirty="0" err="1">
                <a:solidFill>
                  <a:srgbClr val="26588D"/>
                </a:solidFill>
                <a:latin typeface="Calibri" panose="020F0502020204030204" pitchFamily="34" charset="0"/>
                <a:ea typeface="Calibri" panose="020F0502020204030204" pitchFamily="34" charset="0"/>
                <a:cs typeface="Times New Roman" panose="02020603050405020304" pitchFamily="18" charset="0"/>
              </a:rPr>
              <a:t>RBFHealth</a:t>
            </a:r>
            <a:r>
              <a:rPr lang="en-US" b="1" dirty="0">
                <a:solidFill>
                  <a:srgbClr val="26588D"/>
                </a:solidFill>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1E9BADA5-9D88-48FE-BE63-9FDF567271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953000"/>
            <a:ext cx="609600" cy="609600"/>
          </a:xfrm>
          <a:prstGeom prst="rect">
            <a:avLst/>
          </a:prstGeom>
        </p:spPr>
      </p:pic>
    </p:spTree>
    <p:extLst>
      <p:ext uri="{BB962C8B-B14F-4D97-AF65-F5344CB8AC3E}">
        <p14:creationId xmlns:p14="http://schemas.microsoft.com/office/powerpoint/2010/main" val="1752860305"/>
      </p:ext>
    </p:extLst>
  </p:cSld>
  <p:clrMapOvr>
    <a:masterClrMapping/>
  </p:clrMapOvr>
  <mc:AlternateContent xmlns:mc="http://schemas.openxmlformats.org/markup-compatibility/2006" xmlns:p14="http://schemas.microsoft.com/office/powerpoint/2010/main">
    <mc:Choice Requires="p14">
      <p:transition spd="med" p14:dur="700" advTm="10994">
        <p:fade/>
      </p:transition>
    </mc:Choice>
    <mc:Fallback xmlns="">
      <p:transition spd="med" advTm="109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28281"/>
          <a:stretch/>
        </p:blipFill>
        <p:spPr>
          <a:xfrm>
            <a:off x="2025771" y="66054"/>
            <a:ext cx="7118229" cy="558289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6888" y="33035"/>
            <a:ext cx="7531915" cy="5648936"/>
          </a:xfrm>
          <a:prstGeom prst="rect">
            <a:avLst/>
          </a:prstGeom>
        </p:spPr>
      </p:pic>
      <p:pic>
        <p:nvPicPr>
          <p:cNvPr id="15" name="Audio 14">
            <a:hlinkClick r:id="" action="ppaction://media"/>
            <a:extLst>
              <a:ext uri="{FF2B5EF4-FFF2-40B4-BE49-F238E27FC236}">
                <a16:creationId xmlns:a16="http://schemas.microsoft.com/office/drawing/2014/main" id="{1DD40633-5034-4ED3-8206-C647B5C505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953000"/>
            <a:ext cx="609600" cy="609600"/>
          </a:xfrm>
          <a:prstGeom prst="rect">
            <a:avLst/>
          </a:prstGeom>
        </p:spPr>
      </p:pic>
      <p:pic>
        <p:nvPicPr>
          <p:cNvPr id="6" name="Picture 5"/>
          <p:cNvPicPr>
            <a:picLocks noChangeAspect="1"/>
          </p:cNvPicPr>
          <p:nvPr/>
        </p:nvPicPr>
        <p:blipFill>
          <a:blip r:embed="rId8"/>
          <a:stretch>
            <a:fillRect/>
          </a:stretch>
        </p:blipFill>
        <p:spPr>
          <a:xfrm rot="16200000">
            <a:off x="-1000169" y="967139"/>
            <a:ext cx="5715001" cy="3714662"/>
          </a:xfrm>
          <a:prstGeom prst="rect">
            <a:avLst/>
          </a:prstGeom>
        </p:spPr>
      </p:pic>
      <p:sp>
        <p:nvSpPr>
          <p:cNvPr id="7" name="Title 3"/>
          <p:cNvSpPr txBox="1">
            <a:spLocks/>
          </p:cNvSpPr>
          <p:nvPr/>
        </p:nvSpPr>
        <p:spPr>
          <a:xfrm>
            <a:off x="238008" y="1141535"/>
            <a:ext cx="2343058" cy="5157522"/>
          </a:xfrm>
          <a:prstGeom prst="rect">
            <a:avLst/>
          </a:prstGeom>
        </p:spPr>
        <p:txBody>
          <a:bodyPr>
            <a:normAutofit/>
          </a:bodyPr>
          <a:lstStyle>
            <a:lvl1pPr algn="l" defTabSz="457200" rtl="0" eaLnBrk="1" latinLnBrk="0" hangingPunct="1">
              <a:spcBef>
                <a:spcPct val="0"/>
              </a:spcBef>
              <a:buNone/>
              <a:defRPr sz="3000" kern="1200">
                <a:solidFill>
                  <a:srgbClr val="FFFFFF"/>
                </a:solidFill>
                <a:latin typeface="+mj-lt"/>
                <a:ea typeface="+mj-ea"/>
                <a:cs typeface="+mj-cs"/>
              </a:defRPr>
            </a:lvl1pPr>
          </a:lstStyle>
          <a:p>
            <a:r>
              <a:rPr lang="en-US" b="1" dirty="0"/>
              <a:t>Our Social Impact: Integrating Data into Health Service Delivery</a:t>
            </a:r>
            <a:endParaRPr lang="en-US" dirty="0"/>
          </a:p>
        </p:txBody>
      </p:sp>
      <p:sp>
        <p:nvSpPr>
          <p:cNvPr id="2" name="TextBox 1">
            <a:extLst>
              <a:ext uri="{FF2B5EF4-FFF2-40B4-BE49-F238E27FC236}">
                <a16:creationId xmlns:a16="http://schemas.microsoft.com/office/drawing/2014/main" id="{A6CF6953-5BCF-4D72-8DEC-58C9C3B375EF}"/>
              </a:ext>
            </a:extLst>
          </p:cNvPr>
          <p:cNvSpPr txBox="1"/>
          <p:nvPr/>
        </p:nvSpPr>
        <p:spPr>
          <a:xfrm>
            <a:off x="2905760" y="557477"/>
            <a:ext cx="2651760" cy="2431435"/>
          </a:xfrm>
          <a:prstGeom prst="rect">
            <a:avLst/>
          </a:prstGeom>
          <a:noFill/>
        </p:spPr>
        <p:txBody>
          <a:bodyPr wrap="square" rtlCol="0">
            <a:spAutoFit/>
          </a:bodyPr>
          <a:lstStyle/>
          <a:p>
            <a:r>
              <a:rPr lang="en-US" sz="1600" b="1" dirty="0">
                <a:solidFill>
                  <a:schemeClr val="accent2"/>
                </a:solidFill>
              </a:rPr>
              <a:t>1.GOL Provides Services</a:t>
            </a:r>
          </a:p>
          <a:p>
            <a:endParaRPr lang="en-US" sz="1600" b="1" dirty="0">
              <a:solidFill>
                <a:schemeClr val="accent2"/>
              </a:solidFill>
            </a:endParaRPr>
          </a:p>
          <a:p>
            <a:endParaRPr lang="en-US" sz="1600" b="1" dirty="0">
              <a:solidFill>
                <a:schemeClr val="accent2"/>
              </a:solidFill>
            </a:endParaRPr>
          </a:p>
          <a:p>
            <a:endParaRPr lang="en-US" sz="1600" b="1" dirty="0">
              <a:solidFill>
                <a:schemeClr val="accent2"/>
              </a:solidFill>
            </a:endParaRPr>
          </a:p>
          <a:p>
            <a:endParaRPr lang="en-US" sz="1600" b="1" dirty="0">
              <a:solidFill>
                <a:schemeClr val="accent2"/>
              </a:solidFill>
            </a:endParaRPr>
          </a:p>
          <a:p>
            <a:endParaRPr lang="en-US" sz="1600" b="1" dirty="0">
              <a:solidFill>
                <a:schemeClr val="accent2"/>
              </a:solidFill>
            </a:endParaRPr>
          </a:p>
          <a:p>
            <a:endParaRPr lang="en-US" sz="1600" b="1" dirty="0">
              <a:solidFill>
                <a:schemeClr val="accent2"/>
              </a:solidFill>
            </a:endParaRPr>
          </a:p>
          <a:p>
            <a:endParaRPr lang="en-US" sz="1600" b="1" dirty="0">
              <a:solidFill>
                <a:schemeClr val="accent2"/>
              </a:solidFill>
            </a:endParaRPr>
          </a:p>
          <a:p>
            <a:pPr algn="ctr"/>
            <a:r>
              <a:rPr lang="en-US" sz="2400" b="1" dirty="0">
                <a:solidFill>
                  <a:schemeClr val="tx2"/>
                </a:solidFill>
              </a:rPr>
              <a:t>SI Evaluates</a:t>
            </a:r>
          </a:p>
        </p:txBody>
      </p:sp>
      <p:pic>
        <p:nvPicPr>
          <p:cNvPr id="10" name="Picture 9">
            <a:extLst>
              <a:ext uri="{FF2B5EF4-FFF2-40B4-BE49-F238E27FC236}">
                <a16:creationId xmlns:a16="http://schemas.microsoft.com/office/drawing/2014/main" id="{0A979C4D-6C21-4D27-A820-AAE7FEB599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68383" y="1026452"/>
            <a:ext cx="1330325" cy="1330325"/>
          </a:xfrm>
          <a:prstGeom prst="rect">
            <a:avLst/>
          </a:prstGeom>
        </p:spPr>
      </p:pic>
      <p:sp>
        <p:nvSpPr>
          <p:cNvPr id="11" name="Arrow: Left 10">
            <a:extLst>
              <a:ext uri="{FF2B5EF4-FFF2-40B4-BE49-F238E27FC236}">
                <a16:creationId xmlns:a16="http://schemas.microsoft.com/office/drawing/2014/main" id="{612AF06F-F1BB-440A-BCDA-3CE4CE849D3D}"/>
              </a:ext>
            </a:extLst>
          </p:cNvPr>
          <p:cNvSpPr/>
          <p:nvPr/>
        </p:nvSpPr>
        <p:spPr>
          <a:xfrm rot="10800000">
            <a:off x="5429339" y="1473200"/>
            <a:ext cx="1113701" cy="396240"/>
          </a:xfrm>
          <a:prstGeom prst="lef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Bent 11">
            <a:extLst>
              <a:ext uri="{FF2B5EF4-FFF2-40B4-BE49-F238E27FC236}">
                <a16:creationId xmlns:a16="http://schemas.microsoft.com/office/drawing/2014/main" id="{A514BDEF-DB39-4342-BFB3-AC5CD3F08E32}"/>
              </a:ext>
            </a:extLst>
          </p:cNvPr>
          <p:cNvSpPr/>
          <p:nvPr/>
        </p:nvSpPr>
        <p:spPr>
          <a:xfrm rot="10800000">
            <a:off x="7118229" y="3164847"/>
            <a:ext cx="962870" cy="1305553"/>
          </a:xfrm>
          <a:prstGeom prst="ben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Arrow: Bent 13">
            <a:extLst>
              <a:ext uri="{FF2B5EF4-FFF2-40B4-BE49-F238E27FC236}">
                <a16:creationId xmlns:a16="http://schemas.microsoft.com/office/drawing/2014/main" id="{E10C3DD7-E2E3-4A9C-BBD2-37FFB920F135}"/>
              </a:ext>
            </a:extLst>
          </p:cNvPr>
          <p:cNvSpPr/>
          <p:nvPr/>
        </p:nvSpPr>
        <p:spPr>
          <a:xfrm rot="16200000">
            <a:off x="3829191" y="3164847"/>
            <a:ext cx="962870" cy="1305553"/>
          </a:xfrm>
          <a:prstGeom prst="ben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2A43A1CC-2999-4915-A8F4-0EE5BB10E3C9}"/>
              </a:ext>
            </a:extLst>
          </p:cNvPr>
          <p:cNvSpPr txBox="1"/>
          <p:nvPr/>
        </p:nvSpPr>
        <p:spPr>
          <a:xfrm>
            <a:off x="6646518" y="578643"/>
            <a:ext cx="2850463" cy="2369880"/>
          </a:xfrm>
          <a:prstGeom prst="rect">
            <a:avLst/>
          </a:prstGeom>
          <a:noFill/>
        </p:spPr>
        <p:txBody>
          <a:bodyPr wrap="square" rtlCol="0">
            <a:spAutoFit/>
          </a:bodyPr>
          <a:lstStyle/>
          <a:p>
            <a:pPr algn="ctr"/>
            <a:r>
              <a:rPr lang="en-US" sz="1600" b="1" dirty="0">
                <a:solidFill>
                  <a:schemeClr val="accent2"/>
                </a:solidFill>
              </a:rPr>
              <a:t>2. Liberians Receive Healthcare</a:t>
            </a:r>
          </a:p>
          <a:p>
            <a:pPr algn="ctr"/>
            <a:endParaRPr lang="en-US" sz="1600" b="1" dirty="0">
              <a:solidFill>
                <a:schemeClr val="accent2"/>
              </a:solidFill>
            </a:endParaRPr>
          </a:p>
          <a:p>
            <a:pPr algn="ctr"/>
            <a:endParaRPr lang="en-US" sz="1600" b="1" dirty="0">
              <a:solidFill>
                <a:schemeClr val="accent2"/>
              </a:solidFill>
            </a:endParaRPr>
          </a:p>
          <a:p>
            <a:pPr algn="ctr"/>
            <a:endParaRPr lang="en-US" sz="1600" b="1" dirty="0">
              <a:solidFill>
                <a:schemeClr val="accent2"/>
              </a:solidFill>
            </a:endParaRPr>
          </a:p>
          <a:p>
            <a:pPr algn="ctr"/>
            <a:endParaRPr lang="en-US" sz="1600" b="1" dirty="0">
              <a:solidFill>
                <a:schemeClr val="accent2"/>
              </a:solidFill>
            </a:endParaRPr>
          </a:p>
          <a:p>
            <a:pPr algn="ctr"/>
            <a:endParaRPr lang="en-US" sz="1600" b="1" dirty="0">
              <a:solidFill>
                <a:schemeClr val="accent2"/>
              </a:solidFill>
            </a:endParaRPr>
          </a:p>
          <a:p>
            <a:pPr algn="ctr"/>
            <a:endParaRPr lang="en-US" sz="1600" b="1" dirty="0">
              <a:solidFill>
                <a:schemeClr val="accent2"/>
              </a:solidFill>
            </a:endParaRPr>
          </a:p>
          <a:p>
            <a:pPr algn="ctr"/>
            <a:r>
              <a:rPr lang="en-US" sz="2000" b="1" dirty="0">
                <a:solidFill>
                  <a:schemeClr val="tx2"/>
                </a:solidFill>
              </a:rPr>
              <a:t>SI Verifies</a:t>
            </a:r>
          </a:p>
        </p:txBody>
      </p:sp>
      <p:sp>
        <p:nvSpPr>
          <p:cNvPr id="16" name="TextBox 15">
            <a:extLst>
              <a:ext uri="{FF2B5EF4-FFF2-40B4-BE49-F238E27FC236}">
                <a16:creationId xmlns:a16="http://schemas.microsoft.com/office/drawing/2014/main" id="{9C8839DF-E7F7-402D-8C39-CA38B179BFC1}"/>
              </a:ext>
            </a:extLst>
          </p:cNvPr>
          <p:cNvSpPr txBox="1"/>
          <p:nvPr/>
        </p:nvSpPr>
        <p:spPr>
          <a:xfrm>
            <a:off x="4686649" y="3170728"/>
            <a:ext cx="2850463" cy="2369880"/>
          </a:xfrm>
          <a:prstGeom prst="rect">
            <a:avLst/>
          </a:prstGeom>
          <a:noFill/>
        </p:spPr>
        <p:txBody>
          <a:bodyPr wrap="square" rtlCol="0">
            <a:spAutoFit/>
          </a:bodyPr>
          <a:lstStyle/>
          <a:p>
            <a:pPr algn="ctr"/>
            <a:r>
              <a:rPr lang="en-US" sz="1600" b="1" dirty="0">
                <a:solidFill>
                  <a:schemeClr val="accent2"/>
                </a:solidFill>
              </a:rPr>
              <a:t>3. USAID Reimburses Cost</a:t>
            </a:r>
          </a:p>
          <a:p>
            <a:pPr algn="ctr"/>
            <a:endParaRPr lang="en-US" sz="1600" b="1" dirty="0">
              <a:solidFill>
                <a:schemeClr val="accent2"/>
              </a:solidFill>
            </a:endParaRPr>
          </a:p>
          <a:p>
            <a:pPr algn="ctr"/>
            <a:endParaRPr lang="en-US" sz="1600" b="1" dirty="0">
              <a:solidFill>
                <a:schemeClr val="accent2"/>
              </a:solidFill>
            </a:endParaRPr>
          </a:p>
          <a:p>
            <a:pPr algn="ctr"/>
            <a:endParaRPr lang="en-US" sz="1600" b="1" dirty="0">
              <a:solidFill>
                <a:schemeClr val="accent2"/>
              </a:solidFill>
            </a:endParaRPr>
          </a:p>
          <a:p>
            <a:pPr algn="ctr"/>
            <a:endParaRPr lang="en-US" sz="1600" b="1" dirty="0">
              <a:solidFill>
                <a:schemeClr val="accent2"/>
              </a:solidFill>
            </a:endParaRPr>
          </a:p>
          <a:p>
            <a:pPr algn="ctr"/>
            <a:endParaRPr lang="en-US" sz="1600" b="1" dirty="0">
              <a:solidFill>
                <a:schemeClr val="accent2"/>
              </a:solidFill>
            </a:endParaRPr>
          </a:p>
          <a:p>
            <a:pPr algn="ctr"/>
            <a:endParaRPr lang="en-US" sz="1600" b="1" dirty="0">
              <a:solidFill>
                <a:schemeClr val="accent2"/>
              </a:solidFill>
            </a:endParaRPr>
          </a:p>
          <a:p>
            <a:pPr algn="ctr"/>
            <a:endParaRPr lang="en-US" sz="1600" b="1" dirty="0">
              <a:solidFill>
                <a:schemeClr val="accent2"/>
              </a:solidFill>
            </a:endParaRPr>
          </a:p>
          <a:p>
            <a:pPr algn="ctr"/>
            <a:r>
              <a:rPr lang="en-US" sz="2000" b="1" dirty="0">
                <a:solidFill>
                  <a:schemeClr val="tx2"/>
                </a:solidFill>
              </a:rPr>
              <a:t>SI Costs</a:t>
            </a:r>
          </a:p>
        </p:txBody>
      </p:sp>
      <p:pic>
        <p:nvPicPr>
          <p:cNvPr id="17" name="Picture 16">
            <a:extLst>
              <a:ext uri="{FF2B5EF4-FFF2-40B4-BE49-F238E27FC236}">
                <a16:creationId xmlns:a16="http://schemas.microsoft.com/office/drawing/2014/main" id="{EB92209E-9518-4E13-BBD5-7ECDA2C0D8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72743" y="1242891"/>
            <a:ext cx="1253097" cy="1253097"/>
          </a:xfrm>
          <a:prstGeom prst="rect">
            <a:avLst/>
          </a:prstGeom>
        </p:spPr>
      </p:pic>
      <p:pic>
        <p:nvPicPr>
          <p:cNvPr id="19" name="Picture 18">
            <a:extLst>
              <a:ext uri="{FF2B5EF4-FFF2-40B4-BE49-F238E27FC236}">
                <a16:creationId xmlns:a16="http://schemas.microsoft.com/office/drawing/2014/main" id="{581230CD-E85D-4629-9792-DC8744034C3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31780" y="3480335"/>
            <a:ext cx="1616812" cy="1616812"/>
          </a:xfrm>
          <a:prstGeom prst="rect">
            <a:avLst/>
          </a:prstGeom>
        </p:spPr>
      </p:pic>
    </p:spTree>
    <p:extLst>
      <p:ext uri="{BB962C8B-B14F-4D97-AF65-F5344CB8AC3E}">
        <p14:creationId xmlns:p14="http://schemas.microsoft.com/office/powerpoint/2010/main" val="1907220479"/>
      </p:ext>
    </p:extLst>
  </p:cSld>
  <p:clrMapOvr>
    <a:masterClrMapping/>
  </p:clrMapOvr>
  <mc:AlternateContent xmlns:mc="http://schemas.openxmlformats.org/markup-compatibility/2006" xmlns:p14="http://schemas.microsoft.com/office/powerpoint/2010/main">
    <mc:Choice Requires="p14">
      <p:transition spd="med" p14:dur="700" advTm="21316">
        <p:fade/>
      </p:transition>
    </mc:Choice>
    <mc:Fallback xmlns="">
      <p:transition spd="med" advTm="213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1"/>
                            </p:stCondLst>
                            <p:childTnLst>
                              <p:par>
                                <p:cTn id="10" presetID="1" presetClass="exit" presetSubtype="0" fill="hold" nodeType="afterEffect">
                                  <p:stCondLst>
                                    <p:cond delay="4499"/>
                                  </p:stCondLst>
                                  <p:childTnLst>
                                    <p:set>
                                      <p:cBhvr>
                                        <p:cTn id="11" dur="1" fill="hold">
                                          <p:stCondLst>
                                            <p:cond delay="0"/>
                                          </p:stCondLst>
                                        </p:cTn>
                                        <p:tgtEl>
                                          <p:spTgt spid="5"/>
                                        </p:tgtEl>
                                        <p:attrNameLst>
                                          <p:attrName>style.visibility</p:attrName>
                                        </p:attrNameLst>
                                      </p:cBhvr>
                                      <p:to>
                                        <p:strVal val="hidden"/>
                                      </p:to>
                                    </p:set>
                                  </p:childTnLst>
                                </p:cTn>
                              </p:par>
                            </p:childTnLst>
                          </p:cTn>
                        </p:par>
                        <p:par>
                          <p:cTn id="12" fill="hold">
                            <p:stCondLst>
                              <p:cond delay="45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4500"/>
                            </p:stCondLst>
                            <p:childTnLst>
                              <p:par>
                                <p:cTn id="16" presetID="1" presetClass="exit" presetSubtype="0" fill="hold" nodeType="afterEffect">
                                  <p:stCondLst>
                                    <p:cond delay="4500"/>
                                  </p:stCondLst>
                                  <p:childTnLst>
                                    <p:set>
                                      <p:cBhvr>
                                        <p:cTn id="17" dur="1" fill="hold">
                                          <p:stCondLst>
                                            <p:cond delay="0"/>
                                          </p:stCondLst>
                                        </p:cTn>
                                        <p:tgtEl>
                                          <p:spTgt spid="3"/>
                                        </p:tgtEl>
                                        <p:attrNameLst>
                                          <p:attrName>style.visibility</p:attrName>
                                        </p:attrNameLst>
                                      </p:cBhvr>
                                      <p:to>
                                        <p:strVal val="hidden"/>
                                      </p:to>
                                    </p:set>
                                  </p:childTnLst>
                                </p:cTn>
                              </p:par>
                            </p:childTnLst>
                          </p:cTn>
                        </p:par>
                        <p:par>
                          <p:cTn id="18" fill="hold">
                            <p:stCondLst>
                              <p:cond delay="9000"/>
                            </p:stCondLst>
                            <p:childTnLst>
                              <p:par>
                                <p:cTn id="19" presetID="10" presetClass="entr" presetSubtype="0" fill="hold" grpId="0" nodeType="afterEffect">
                                  <p:stCondLst>
                                    <p:cond delay="5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0000"/>
                            </p:stCondLst>
                            <p:childTnLst>
                              <p:par>
                                <p:cTn id="26" presetID="10" presetClass="entr" presetSubtype="0" fill="hold" grpId="0" nodeType="afterEffect">
                                  <p:stCondLst>
                                    <p:cond delay="16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12100"/>
                            </p:stCondLst>
                            <p:childTnLst>
                              <p:par>
                                <p:cTn id="30" presetID="10" presetClass="entr" presetSubtype="0" fill="hold" grpId="0" nodeType="after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6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13200"/>
                            </p:stCondLst>
                            <p:childTnLst>
                              <p:par>
                                <p:cTn id="37" presetID="10" presetClass="entr" presetSubtype="0" fill="hold" grpId="0" nodeType="afterEffect">
                                  <p:stCondLst>
                                    <p:cond delay="28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16500"/>
                            </p:stCondLst>
                            <p:childTnLst>
                              <p:par>
                                <p:cTn id="41" presetID="10" presetClass="entr" presetSubtype="0" fill="hold" grpId="0" nodeType="afterEffect">
                                  <p:stCondLst>
                                    <p:cond delay="3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30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par>
                          <p:cTn id="47" fill="hold">
                            <p:stCondLst>
                              <p:cond delay="17300"/>
                            </p:stCondLst>
                            <p:childTnLst>
                              <p:par>
                                <p:cTn id="48" presetID="10" presetClass="entr" presetSubtype="0" fill="hold" grpId="0" nodeType="afterEffect">
                                  <p:stCondLst>
                                    <p:cond delay="15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5"/>
                </p:tgtEl>
              </p:cMediaNode>
            </p:audio>
          </p:childTnLst>
        </p:cTn>
      </p:par>
    </p:tnLst>
    <p:bldLst>
      <p:bldP spid="2" grpId="0"/>
      <p:bldP spid="11" grpId="0" animBg="1"/>
      <p:bldP spid="12" grpId="0" animBg="1"/>
      <p:bldP spid="14" grpId="0" animBg="1"/>
      <p:bldP spid="13"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7"/>
</p:tagLst>
</file>

<file path=ppt/theme/theme1.xml><?xml version="1.0" encoding="utf-8"?>
<a:theme xmlns:a="http://schemas.openxmlformats.org/drawingml/2006/main" name="Office Theme">
  <a:themeElements>
    <a:clrScheme name="Custom 7">
      <a:dk1>
        <a:srgbClr val="656467"/>
      </a:dk1>
      <a:lt1>
        <a:sysClr val="window" lastClr="FFFFFF"/>
      </a:lt1>
      <a:dk2>
        <a:srgbClr val="26588D"/>
      </a:dk2>
      <a:lt2>
        <a:srgbClr val="959497"/>
      </a:lt2>
      <a:accent1>
        <a:srgbClr val="26588D"/>
      </a:accent1>
      <a:accent2>
        <a:srgbClr val="609F43"/>
      </a:accent2>
      <a:accent3>
        <a:srgbClr val="7DA5BA"/>
      </a:accent3>
      <a:accent4>
        <a:srgbClr val="FAAB4F"/>
      </a:accent4>
      <a:accent5>
        <a:srgbClr val="B94F4D"/>
      </a:accent5>
      <a:accent6>
        <a:srgbClr val="B3946F"/>
      </a:accent6>
      <a:hlink>
        <a:srgbClr val="FAAB4F"/>
      </a:hlink>
      <a:folHlink>
        <a:srgbClr val="B394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7">
      <a:dk1>
        <a:srgbClr val="656467"/>
      </a:dk1>
      <a:lt1>
        <a:sysClr val="window" lastClr="FFFFFF"/>
      </a:lt1>
      <a:dk2>
        <a:srgbClr val="26588D"/>
      </a:dk2>
      <a:lt2>
        <a:srgbClr val="959497"/>
      </a:lt2>
      <a:accent1>
        <a:srgbClr val="26588D"/>
      </a:accent1>
      <a:accent2>
        <a:srgbClr val="609F43"/>
      </a:accent2>
      <a:accent3>
        <a:srgbClr val="7DA5BA"/>
      </a:accent3>
      <a:accent4>
        <a:srgbClr val="FAAB4F"/>
      </a:accent4>
      <a:accent5>
        <a:srgbClr val="B94F4D"/>
      </a:accent5>
      <a:accent6>
        <a:srgbClr val="B3946F"/>
      </a:accent6>
      <a:hlink>
        <a:srgbClr val="FAAB4F"/>
      </a:hlink>
      <a:folHlink>
        <a:srgbClr val="B394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ADA53D993C814A8CE09203022ABD04" ma:contentTypeVersion="835" ma:contentTypeDescription="Create a new document." ma:contentTypeScope="" ma:versionID="6c7f04b4cadbf62a660b30fabca5e7da">
  <xsd:schema xmlns:xsd="http://www.w3.org/2001/XMLSchema" xmlns:xs="http://www.w3.org/2001/XMLSchema" xmlns:p="http://schemas.microsoft.com/office/2006/metadata/properties" xmlns:ns2="441c83d9-3c3c-4d6c-8723-a6c86a99b12b" xmlns:ns3="b32e8e2d-2539-4a3a-8ae3-d775057b4096" targetNamespace="http://schemas.microsoft.com/office/2006/metadata/properties" ma:root="true" ma:fieldsID="108196f8585f5b946d0241b22f861111" ns2:_="" ns3:_="">
    <xsd:import namespace="441c83d9-3c3c-4d6c-8723-a6c86a99b12b"/>
    <xsd:import namespace="b32e8e2d-2539-4a3a-8ae3-d775057b409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1c83d9-3c3c-4d6c-8723-a6c86a99b12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32e8e2d-2539-4a3a-8ae3-d775057b409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441c83d9-3c3c-4d6c-8723-a6c86a99b12b">YVKA2A4H4DQF-1734714369-85</_dlc_DocId>
    <_dlc_DocIdUrl xmlns="441c83d9-3c3c-4d6c-8723-a6c86a99b12b">
      <Url>https://socialimpact.sharepoint.com/intops/_layouts/15/DocIdRedir.aspx?ID=YVKA2A4H4DQF-1734714369-85</Url>
      <Description>YVKA2A4H4DQF-1734714369-85</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614EB78-62F3-4031-97AD-8DD0F2A26675}"/>
</file>

<file path=customXml/itemProps2.xml><?xml version="1.0" encoding="utf-8"?>
<ds:datastoreItem xmlns:ds="http://schemas.openxmlformats.org/officeDocument/2006/customXml" ds:itemID="{41177063-8744-4C63-A82D-2EAC32D67B35}">
  <ds:schemaRefs>
    <ds:schemaRef ds:uri="http://purl.org/dc/elements/1.1/"/>
    <ds:schemaRef ds:uri="http://purl.org/dc/dcmitype/"/>
    <ds:schemaRef ds:uri="http://www.w3.org/XML/1998/namespace"/>
    <ds:schemaRef ds:uri="f9347bd1-0b38-455a-9452-b4e67971548e"/>
    <ds:schemaRef ds:uri="http://purl.org/dc/term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ad212e53-521c-433e-b958-e5df052f7ac6"/>
    <ds:schemaRef ds:uri="441c83d9-3c3c-4d6c-8723-a6c86a99b12b"/>
  </ds:schemaRefs>
</ds:datastoreItem>
</file>

<file path=customXml/itemProps3.xml><?xml version="1.0" encoding="utf-8"?>
<ds:datastoreItem xmlns:ds="http://schemas.openxmlformats.org/officeDocument/2006/customXml" ds:itemID="{DB0E59FF-7270-4F70-84EC-9F35418210E2}">
  <ds:schemaRefs>
    <ds:schemaRef ds:uri="http://schemas.microsoft.com/sharepoint/v3/contenttype/forms"/>
  </ds:schemaRefs>
</ds:datastoreItem>
</file>

<file path=customXml/itemProps4.xml><?xml version="1.0" encoding="utf-8"?>
<ds:datastoreItem xmlns:ds="http://schemas.openxmlformats.org/officeDocument/2006/customXml" ds:itemID="{29EB6784-D117-4022-82B9-5D1D692F096B}">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8745</TotalTime>
  <Words>1241</Words>
  <Application>Microsoft Office PowerPoint</Application>
  <PresentationFormat>On-screen Show (16:10)</PresentationFormat>
  <Paragraphs>109</Paragraphs>
  <Slides>9</Slides>
  <Notes>9</Notes>
  <HiddenSlides>0</HiddenSlides>
  <MMClips>9</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1_Office Theme</vt:lpstr>
      <vt:lpstr>Making the Most of Development Dollars in Liberia</vt:lpstr>
      <vt:lpstr>Ebola Devastates the Health System</vt:lpstr>
      <vt:lpstr>Rebuilding Health Services by Paying for Results</vt:lpstr>
      <vt:lpstr>Data Drives Results-Based Financing</vt:lpstr>
      <vt:lpstr>Impact: Data Helps us Do More with Less</vt:lpstr>
      <vt:lpstr>PowerPoint Presentation</vt:lpstr>
      <vt:lpstr>Liberians Get Value for Money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Gadient</dc:creator>
  <cp:lastModifiedBy>Anika Gallo</cp:lastModifiedBy>
  <cp:revision>120</cp:revision>
  <cp:lastPrinted>2018-01-04T16:41:55Z</cp:lastPrinted>
  <dcterms:created xsi:type="dcterms:W3CDTF">2016-10-17T15:03:47Z</dcterms:created>
  <dcterms:modified xsi:type="dcterms:W3CDTF">2018-02-20T14:51:44Z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0x0101007DADA53D993C814A8CE09203022ABD04</vt:lpwstr>
  </property>
  <property fmtid="{D5CDD505-2E9C-101B-9397-08002B2CF9AE}" pid="3" name="_dlc_DocIdItemGuid">
    <vt:lpwstr>43914ed3-d7c8-4175-bfbc-b48c8d163bcb</vt:lpwstr>
  </property>
</Properties>
</file>